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9" r:id="rId3"/>
    <p:sldId id="277" r:id="rId4"/>
    <p:sldId id="278" r:id="rId5"/>
    <p:sldId id="279" r:id="rId6"/>
    <p:sldId id="280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9EFC8-A021-44D0-909B-091110AE3357}" v="4668" dt="2025-10-20T11:49:36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54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ée Minard" userId="4dbf4b204a78cf83" providerId="LiveId" clId="{1797B0F9-2492-4FAB-82F9-1AD9CB27A195}"/>
    <pc:docChg chg="undo custSel addSld delSld modSld">
      <pc:chgData name="Timothée Minard" userId="4dbf4b204a78cf83" providerId="LiveId" clId="{1797B0F9-2492-4FAB-82F9-1AD9CB27A195}" dt="2025-10-20T11:49:36.257" v="6502" actId="207"/>
      <pc:docMkLst>
        <pc:docMk/>
      </pc:docMkLst>
      <pc:sldChg chg="del">
        <pc:chgData name="Timothée Minard" userId="4dbf4b204a78cf83" providerId="LiveId" clId="{1797B0F9-2492-4FAB-82F9-1AD9CB27A195}" dt="2025-10-20T06:58:58.861" v="0" actId="47"/>
        <pc:sldMkLst>
          <pc:docMk/>
          <pc:sldMk cId="1948043129" sldId="256"/>
        </pc:sldMkLst>
      </pc:sldChg>
      <pc:sldChg chg="del">
        <pc:chgData name="Timothée Minard" userId="4dbf4b204a78cf83" providerId="LiveId" clId="{1797B0F9-2492-4FAB-82F9-1AD9CB27A195}" dt="2025-10-20T06:58:59.299" v="1" actId="47"/>
        <pc:sldMkLst>
          <pc:docMk/>
          <pc:sldMk cId="2501858806" sldId="257"/>
        </pc:sldMkLst>
      </pc:sldChg>
      <pc:sldChg chg="del">
        <pc:chgData name="Timothée Minard" userId="4dbf4b204a78cf83" providerId="LiveId" clId="{1797B0F9-2492-4FAB-82F9-1AD9CB27A195}" dt="2025-10-20T06:58:59.862" v="2" actId="47"/>
        <pc:sldMkLst>
          <pc:docMk/>
          <pc:sldMk cId="3727788209" sldId="258"/>
        </pc:sldMkLst>
      </pc:sldChg>
      <pc:sldChg chg="del">
        <pc:chgData name="Timothée Minard" userId="4dbf4b204a78cf83" providerId="LiveId" clId="{1797B0F9-2492-4FAB-82F9-1AD9CB27A195}" dt="2025-10-20T06:59:00.390" v="3" actId="47"/>
        <pc:sldMkLst>
          <pc:docMk/>
          <pc:sldMk cId="1344014548" sldId="259"/>
        </pc:sldMkLst>
      </pc:sldChg>
      <pc:sldChg chg="modSp mod">
        <pc:chgData name="Timothée Minard" userId="4dbf4b204a78cf83" providerId="LiveId" clId="{1797B0F9-2492-4FAB-82F9-1AD9CB27A195}" dt="2025-10-20T06:59:27.315" v="69" actId="20577"/>
        <pc:sldMkLst>
          <pc:docMk/>
          <pc:sldMk cId="1742428872" sldId="260"/>
        </pc:sldMkLst>
        <pc:spChg chg="mod">
          <ac:chgData name="Timothée Minard" userId="4dbf4b204a78cf83" providerId="LiveId" clId="{1797B0F9-2492-4FAB-82F9-1AD9CB27A195}" dt="2025-10-20T06:59:21.930" v="64" actId="14100"/>
          <ac:spMkLst>
            <pc:docMk/>
            <pc:sldMk cId="1742428872" sldId="260"/>
            <ac:spMk id="2" creationId="{A7C883C8-A2B8-CAF4-DB18-0369D9DE2E97}"/>
          </ac:spMkLst>
        </pc:spChg>
        <pc:spChg chg="mod">
          <ac:chgData name="Timothée Minard" userId="4dbf4b204a78cf83" providerId="LiveId" clId="{1797B0F9-2492-4FAB-82F9-1AD9CB27A195}" dt="2025-10-20T06:59:27.315" v="69" actId="20577"/>
          <ac:spMkLst>
            <pc:docMk/>
            <pc:sldMk cId="1742428872" sldId="260"/>
            <ac:spMk id="3" creationId="{A67E9884-771C-6C93-132C-FFB93F4608DA}"/>
          </ac:spMkLst>
        </pc:spChg>
      </pc:sldChg>
      <pc:sldChg chg="del">
        <pc:chgData name="Timothée Minard" userId="4dbf4b204a78cf83" providerId="LiveId" clId="{1797B0F9-2492-4FAB-82F9-1AD9CB27A195}" dt="2025-10-20T07:04:10.899" v="70" actId="47"/>
        <pc:sldMkLst>
          <pc:docMk/>
          <pc:sldMk cId="4090603482" sldId="261"/>
        </pc:sldMkLst>
      </pc:sldChg>
      <pc:sldChg chg="del">
        <pc:chgData name="Timothée Minard" userId="4dbf4b204a78cf83" providerId="LiveId" clId="{1797B0F9-2492-4FAB-82F9-1AD9CB27A195}" dt="2025-10-20T07:04:11.311" v="71" actId="47"/>
        <pc:sldMkLst>
          <pc:docMk/>
          <pc:sldMk cId="3338288145" sldId="262"/>
        </pc:sldMkLst>
      </pc:sldChg>
      <pc:sldChg chg="del">
        <pc:chgData name="Timothée Minard" userId="4dbf4b204a78cf83" providerId="LiveId" clId="{1797B0F9-2492-4FAB-82F9-1AD9CB27A195}" dt="2025-10-20T07:04:11.665" v="72" actId="47"/>
        <pc:sldMkLst>
          <pc:docMk/>
          <pc:sldMk cId="3980583165" sldId="266"/>
        </pc:sldMkLst>
      </pc:sldChg>
      <pc:sldChg chg="del">
        <pc:chgData name="Timothée Minard" userId="4dbf4b204a78cf83" providerId="LiveId" clId="{1797B0F9-2492-4FAB-82F9-1AD9CB27A195}" dt="2025-10-20T07:04:12.415" v="73" actId="47"/>
        <pc:sldMkLst>
          <pc:docMk/>
          <pc:sldMk cId="2107198912" sldId="267"/>
        </pc:sldMkLst>
      </pc:sldChg>
      <pc:sldChg chg="del">
        <pc:chgData name="Timothée Minard" userId="4dbf4b204a78cf83" providerId="LiveId" clId="{1797B0F9-2492-4FAB-82F9-1AD9CB27A195}" dt="2025-10-20T07:04:12.776" v="74" actId="47"/>
        <pc:sldMkLst>
          <pc:docMk/>
          <pc:sldMk cId="1966552953" sldId="268"/>
        </pc:sldMkLst>
      </pc:sldChg>
      <pc:sldChg chg="delSp modSp mod modAnim">
        <pc:chgData name="Timothée Minard" userId="4dbf4b204a78cf83" providerId="LiveId" clId="{1797B0F9-2492-4FAB-82F9-1AD9CB27A195}" dt="2025-10-20T07:28:01.776" v="1259" actId="20577"/>
        <pc:sldMkLst>
          <pc:docMk/>
          <pc:sldMk cId="696911727" sldId="269"/>
        </pc:sldMkLst>
        <pc:spChg chg="mod">
          <ac:chgData name="Timothée Minard" userId="4dbf4b204a78cf83" providerId="LiveId" clId="{1797B0F9-2492-4FAB-82F9-1AD9CB27A195}" dt="2025-10-20T07:04:35.609" v="168" actId="20577"/>
          <ac:spMkLst>
            <pc:docMk/>
            <pc:sldMk cId="696911727" sldId="269"/>
            <ac:spMk id="2" creationId="{BE9E95B2-FF80-0FD8-3B7E-E6483361906C}"/>
          </ac:spMkLst>
        </pc:spChg>
        <pc:spChg chg="del mod">
          <ac:chgData name="Timothée Minard" userId="4dbf4b204a78cf83" providerId="LiveId" clId="{1797B0F9-2492-4FAB-82F9-1AD9CB27A195}" dt="2025-10-20T07:05:11.987" v="170" actId="478"/>
          <ac:spMkLst>
            <pc:docMk/>
            <pc:sldMk cId="696911727" sldId="269"/>
            <ac:spMk id="3" creationId="{EDED775F-7ED1-9BC1-C0DB-4E66C50F8E98}"/>
          </ac:spMkLst>
        </pc:spChg>
        <pc:spChg chg="mod">
          <ac:chgData name="Timothée Minard" userId="4dbf4b204a78cf83" providerId="LiveId" clId="{1797B0F9-2492-4FAB-82F9-1AD9CB27A195}" dt="2025-10-20T07:28:01.776" v="1259" actId="20577"/>
          <ac:spMkLst>
            <pc:docMk/>
            <pc:sldMk cId="696911727" sldId="269"/>
            <ac:spMk id="4" creationId="{5BCE7FC5-4EF5-BDB1-E558-79A7C27CAA7A}"/>
          </ac:spMkLst>
        </pc:spChg>
      </pc:sldChg>
      <pc:sldChg chg="del">
        <pc:chgData name="Timothée Minard" userId="4dbf4b204a78cf83" providerId="LiveId" clId="{1797B0F9-2492-4FAB-82F9-1AD9CB27A195}" dt="2025-10-20T07:34:06.911" v="1260" actId="47"/>
        <pc:sldMkLst>
          <pc:docMk/>
          <pc:sldMk cId="3101277450" sldId="270"/>
        </pc:sldMkLst>
      </pc:sldChg>
      <pc:sldChg chg="del">
        <pc:chgData name="Timothée Minard" userId="4dbf4b204a78cf83" providerId="LiveId" clId="{1797B0F9-2492-4FAB-82F9-1AD9CB27A195}" dt="2025-10-20T10:29:00.980" v="2863" actId="47"/>
        <pc:sldMkLst>
          <pc:docMk/>
          <pc:sldMk cId="3796856652" sldId="271"/>
        </pc:sldMkLst>
      </pc:sldChg>
      <pc:sldChg chg="del">
        <pc:chgData name="Timothée Minard" userId="4dbf4b204a78cf83" providerId="LiveId" clId="{1797B0F9-2492-4FAB-82F9-1AD9CB27A195}" dt="2025-10-20T10:29:01.899" v="2864" actId="47"/>
        <pc:sldMkLst>
          <pc:docMk/>
          <pc:sldMk cId="1108320149" sldId="272"/>
        </pc:sldMkLst>
      </pc:sldChg>
      <pc:sldChg chg="del">
        <pc:chgData name="Timothée Minard" userId="4dbf4b204a78cf83" providerId="LiveId" clId="{1797B0F9-2492-4FAB-82F9-1AD9CB27A195}" dt="2025-10-20T10:29:02.524" v="2865" actId="47"/>
        <pc:sldMkLst>
          <pc:docMk/>
          <pc:sldMk cId="3758803565" sldId="273"/>
        </pc:sldMkLst>
      </pc:sldChg>
      <pc:sldChg chg="modSp add del mod">
        <pc:chgData name="Timothée Minard" userId="4dbf4b204a78cf83" providerId="LiveId" clId="{1797B0F9-2492-4FAB-82F9-1AD9CB27A195}" dt="2025-10-20T11:44:51.094" v="6494" actId="20577"/>
        <pc:sldMkLst>
          <pc:docMk/>
          <pc:sldMk cId="1140830627" sldId="274"/>
        </pc:sldMkLst>
        <pc:spChg chg="mod">
          <ac:chgData name="Timothée Minard" userId="4dbf4b204a78cf83" providerId="LiveId" clId="{1797B0F9-2492-4FAB-82F9-1AD9CB27A195}" dt="2025-10-20T11:33:38.802" v="4952" actId="207"/>
          <ac:spMkLst>
            <pc:docMk/>
            <pc:sldMk cId="1140830627" sldId="274"/>
            <ac:spMk id="2" creationId="{5E9515BB-2B9B-124F-3FFE-76C25DC60E6F}"/>
          </ac:spMkLst>
        </pc:spChg>
        <pc:spChg chg="mod">
          <ac:chgData name="Timothée Minard" userId="4dbf4b204a78cf83" providerId="LiveId" clId="{1797B0F9-2492-4FAB-82F9-1AD9CB27A195}" dt="2025-10-20T11:44:51.094" v="6494" actId="20577"/>
          <ac:spMkLst>
            <pc:docMk/>
            <pc:sldMk cId="1140830627" sldId="274"/>
            <ac:spMk id="4" creationId="{F8DB7C15-6432-BF1F-7A53-E7FA77716131}"/>
          </ac:spMkLst>
        </pc:spChg>
      </pc:sldChg>
      <pc:sldChg chg="del">
        <pc:chgData name="Timothée Minard" userId="4dbf4b204a78cf83" providerId="LiveId" clId="{1797B0F9-2492-4FAB-82F9-1AD9CB27A195}" dt="2025-10-20T10:29:03.135" v="2866" actId="47"/>
        <pc:sldMkLst>
          <pc:docMk/>
          <pc:sldMk cId="1088253150" sldId="275"/>
        </pc:sldMkLst>
      </pc:sldChg>
      <pc:sldChg chg="add del">
        <pc:chgData name="Timothée Minard" userId="4dbf4b204a78cf83" providerId="LiveId" clId="{1797B0F9-2492-4FAB-82F9-1AD9CB27A195}" dt="2025-10-20T11:48:25.610" v="6495" actId="47"/>
        <pc:sldMkLst>
          <pc:docMk/>
          <pc:sldMk cId="1325038246" sldId="276"/>
        </pc:sldMkLst>
      </pc:sldChg>
      <pc:sldChg chg="addSp delSp modSp add mod modAnim">
        <pc:chgData name="Timothée Minard" userId="4dbf4b204a78cf83" providerId="LiveId" clId="{1797B0F9-2492-4FAB-82F9-1AD9CB27A195}" dt="2025-10-20T11:48:46.042" v="6497"/>
        <pc:sldMkLst>
          <pc:docMk/>
          <pc:sldMk cId="3686609623" sldId="277"/>
        </pc:sldMkLst>
        <pc:spChg chg="mod">
          <ac:chgData name="Timothée Minard" userId="4dbf4b204a78cf83" providerId="LiveId" clId="{1797B0F9-2492-4FAB-82F9-1AD9CB27A195}" dt="2025-10-20T07:40:23.159" v="1271" actId="113"/>
          <ac:spMkLst>
            <pc:docMk/>
            <pc:sldMk cId="3686609623" sldId="277"/>
            <ac:spMk id="2" creationId="{1CAC8F88-CB27-94BB-FE37-6EACEC63D71E}"/>
          </ac:spMkLst>
        </pc:spChg>
        <pc:spChg chg="mod">
          <ac:chgData name="Timothée Minard" userId="4dbf4b204a78cf83" providerId="LiveId" clId="{1797B0F9-2492-4FAB-82F9-1AD9CB27A195}" dt="2025-10-20T10:04:45.612" v="1525" actId="14100"/>
          <ac:spMkLst>
            <pc:docMk/>
            <pc:sldMk cId="3686609623" sldId="277"/>
            <ac:spMk id="4" creationId="{219FF87D-3480-65AA-B269-92BBB98DFF72}"/>
          </ac:spMkLst>
        </pc:spChg>
        <pc:picChg chg="add del mod">
          <ac:chgData name="Timothée Minard" userId="4dbf4b204a78cf83" providerId="LiveId" clId="{1797B0F9-2492-4FAB-82F9-1AD9CB27A195}" dt="2025-10-20T10:04:02.153" v="1519" actId="478"/>
          <ac:picMkLst>
            <pc:docMk/>
            <pc:sldMk cId="3686609623" sldId="277"/>
            <ac:picMk id="3" creationId="{213C9A0D-3716-DBAE-3447-5730A0EF1AE0}"/>
          </ac:picMkLst>
        </pc:picChg>
        <pc:picChg chg="add mod">
          <ac:chgData name="Timothée Minard" userId="4dbf4b204a78cf83" providerId="LiveId" clId="{1797B0F9-2492-4FAB-82F9-1AD9CB27A195}" dt="2025-10-20T10:04:58.678" v="1526" actId="1076"/>
          <ac:picMkLst>
            <pc:docMk/>
            <pc:sldMk cId="3686609623" sldId="277"/>
            <ac:picMk id="5" creationId="{433F1289-D53F-E909-787D-8150A405F238}"/>
          </ac:picMkLst>
        </pc:picChg>
        <pc:picChg chg="mod">
          <ac:chgData name="Timothée Minard" userId="4dbf4b204a78cf83" providerId="LiveId" clId="{1797B0F9-2492-4FAB-82F9-1AD9CB27A195}" dt="2025-10-20T07:35:07.108" v="1264" actId="207"/>
          <ac:picMkLst>
            <pc:docMk/>
            <pc:sldMk cId="3686609623" sldId="277"/>
            <ac:picMk id="8" creationId="{33085D50-3EC5-3974-2DF7-B7304BCBDDB5}"/>
          </ac:picMkLst>
        </pc:picChg>
      </pc:sldChg>
      <pc:sldChg chg="delSp modSp add mod modAnim">
        <pc:chgData name="Timothée Minard" userId="4dbf4b204a78cf83" providerId="LiveId" clId="{1797B0F9-2492-4FAB-82F9-1AD9CB27A195}" dt="2025-10-20T10:27:27.403" v="2862"/>
        <pc:sldMkLst>
          <pc:docMk/>
          <pc:sldMk cId="2599271312" sldId="278"/>
        </pc:sldMkLst>
        <pc:spChg chg="mod">
          <ac:chgData name="Timothée Minard" userId="4dbf4b204a78cf83" providerId="LiveId" clId="{1797B0F9-2492-4FAB-82F9-1AD9CB27A195}" dt="2025-10-20T10:26:40.043" v="2859" actId="114"/>
          <ac:spMkLst>
            <pc:docMk/>
            <pc:sldMk cId="2599271312" sldId="278"/>
            <ac:spMk id="4" creationId="{1FE9D8C7-3E31-7053-F847-D04B9CA80D5C}"/>
          </ac:spMkLst>
        </pc:spChg>
        <pc:picChg chg="del">
          <ac:chgData name="Timothée Minard" userId="4dbf4b204a78cf83" providerId="LiveId" clId="{1797B0F9-2492-4FAB-82F9-1AD9CB27A195}" dt="2025-10-20T10:07:03.456" v="1528" actId="478"/>
          <ac:picMkLst>
            <pc:docMk/>
            <pc:sldMk cId="2599271312" sldId="278"/>
            <ac:picMk id="5" creationId="{5753585A-F73E-E121-7B6F-4FA5BE3DCE51}"/>
          </ac:picMkLst>
        </pc:picChg>
      </pc:sldChg>
      <pc:sldChg chg="addSp delSp modSp add mod modAnim">
        <pc:chgData name="Timothée Minard" userId="4dbf4b204a78cf83" providerId="LiveId" clId="{1797B0F9-2492-4FAB-82F9-1AD9CB27A195}" dt="2025-10-20T11:49:36.257" v="6502" actId="207"/>
        <pc:sldMkLst>
          <pc:docMk/>
          <pc:sldMk cId="2238753971" sldId="279"/>
        </pc:sldMkLst>
        <pc:spChg chg="mod">
          <ac:chgData name="Timothée Minard" userId="4dbf4b204a78cf83" providerId="LiveId" clId="{1797B0F9-2492-4FAB-82F9-1AD9CB27A195}" dt="2025-10-20T11:49:36.257" v="6502" actId="207"/>
          <ac:spMkLst>
            <pc:docMk/>
            <pc:sldMk cId="2238753971" sldId="279"/>
            <ac:spMk id="4" creationId="{3E6AE37F-1ED4-F57E-2ED8-56B36CC77642}"/>
          </ac:spMkLst>
        </pc:spChg>
        <pc:spChg chg="add del">
          <ac:chgData name="Timothée Minard" userId="4dbf4b204a78cf83" providerId="LiveId" clId="{1797B0F9-2492-4FAB-82F9-1AD9CB27A195}" dt="2025-10-20T10:40:07.338" v="3982" actId="22"/>
          <ac:spMkLst>
            <pc:docMk/>
            <pc:sldMk cId="2238753971" sldId="279"/>
            <ac:spMk id="5" creationId="{50112196-7EF1-D8A2-ABE0-38D69A660601}"/>
          </ac:spMkLst>
        </pc:spChg>
      </pc:sldChg>
      <pc:sldChg chg="addSp delSp modSp add mod modAnim">
        <pc:chgData name="Timothée Minard" userId="4dbf4b204a78cf83" providerId="LiveId" clId="{1797B0F9-2492-4FAB-82F9-1AD9CB27A195}" dt="2025-10-20T11:21:13.587" v="4913" actId="22"/>
        <pc:sldMkLst>
          <pc:docMk/>
          <pc:sldMk cId="1242959534" sldId="280"/>
        </pc:sldMkLst>
        <pc:spChg chg="mod">
          <ac:chgData name="Timothée Minard" userId="4dbf4b204a78cf83" providerId="LiveId" clId="{1797B0F9-2492-4FAB-82F9-1AD9CB27A195}" dt="2025-10-20T10:57:10.390" v="4033" actId="20577"/>
          <ac:spMkLst>
            <pc:docMk/>
            <pc:sldMk cId="1242959534" sldId="280"/>
            <ac:spMk id="2" creationId="{5373E772-A315-8E63-651E-0F7B9E4FB894}"/>
          </ac:spMkLst>
        </pc:spChg>
        <pc:spChg chg="mod">
          <ac:chgData name="Timothée Minard" userId="4dbf4b204a78cf83" providerId="LiveId" clId="{1797B0F9-2492-4FAB-82F9-1AD9CB27A195}" dt="2025-10-20T11:19:09.849" v="4911" actId="207"/>
          <ac:spMkLst>
            <pc:docMk/>
            <pc:sldMk cId="1242959534" sldId="280"/>
            <ac:spMk id="4" creationId="{E3AF51F1-A813-0034-F434-F93ACCB7AED4}"/>
          </ac:spMkLst>
        </pc:spChg>
        <pc:spChg chg="add del">
          <ac:chgData name="Timothée Minard" userId="4dbf4b204a78cf83" providerId="LiveId" clId="{1797B0F9-2492-4FAB-82F9-1AD9CB27A195}" dt="2025-10-20T11:21:13.587" v="4913" actId="22"/>
          <ac:spMkLst>
            <pc:docMk/>
            <pc:sldMk cId="1242959534" sldId="280"/>
            <ac:spMk id="5" creationId="{E559B15B-EE7B-86E5-5D07-0EECB1911CF8}"/>
          </ac:spMkLst>
        </pc:spChg>
        <pc:picChg chg="mod">
          <ac:chgData name="Timothée Minard" userId="4dbf4b204a78cf83" providerId="LiveId" clId="{1797B0F9-2492-4FAB-82F9-1AD9CB27A195}" dt="2025-10-20T10:57:30.083" v="4034" actId="14826"/>
          <ac:picMkLst>
            <pc:docMk/>
            <pc:sldMk cId="1242959534" sldId="280"/>
            <ac:picMk id="8" creationId="{10030D72-5431-CE2D-0287-50CDDE1E54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37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79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780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49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9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60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8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13D059B-E992-46EA-A2BC-130AA3E4798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891A35F-76E9-4A99-89A4-0063A783B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2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4AE58-C5D9-F921-EB9C-955F7B636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883C8-A2B8-CAF4-DB18-0369D9DE2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12900"/>
            <a:ext cx="8991600" cy="2419764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la vocation au fil des saisons de la vie et du ministère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7E9884-771C-6C93-132C-FFB93F460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733624"/>
          </a:xfrm>
        </p:spPr>
        <p:txBody>
          <a:bodyPr>
            <a:normAutofit fontScale="77500" lnSpcReduction="20000"/>
          </a:bodyPr>
          <a:lstStyle/>
          <a:p>
            <a:r>
              <a:rPr lang="fr-FR" sz="6700" dirty="0"/>
              <a:t>2</a:t>
            </a:r>
            <a:r>
              <a:rPr lang="fr-FR" sz="6700" baseline="30000" dirty="0"/>
              <a:t>e</a:t>
            </a:r>
            <a:r>
              <a:rPr lang="fr-FR" sz="6700" dirty="0"/>
              <a:t> session</a:t>
            </a:r>
          </a:p>
          <a:p>
            <a:r>
              <a:rPr lang="fr-FR" sz="3600" dirty="0"/>
              <a:t>Séminaire PSP </a:t>
            </a:r>
          </a:p>
          <a:p>
            <a:r>
              <a:rPr lang="fr-FR" sz="3600" dirty="0"/>
              <a:t>20-24 octobre 2025</a:t>
            </a:r>
          </a:p>
        </p:txBody>
      </p:sp>
    </p:spTree>
    <p:extLst>
      <p:ext uri="{BB962C8B-B14F-4D97-AF65-F5344CB8AC3E}">
        <p14:creationId xmlns:p14="http://schemas.microsoft.com/office/powerpoint/2010/main" val="17424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3349D-2A5A-F4D3-D34C-CF2E65A41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E95B2-FF80-0FD8-3B7E-E6483361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solidFill>
                  <a:schemeClr val="accent2"/>
                </a:solidFill>
              </a:rPr>
              <a:t>Une vocation dont les contours se précisent au fil des années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8" name="Graphique 7" descr="Badge 1 avec un remplissage uni">
            <a:extLst>
              <a:ext uri="{FF2B5EF4-FFF2-40B4-BE49-F238E27FC236}">
                <a16:creationId xmlns:a16="http://schemas.microsoft.com/office/drawing/2014/main" id="{2DB42DAF-426C-39AB-C5BC-CC29D35FA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CE7FC5-4EF5-BDB1-E558-79A7C27CAA7A}"/>
              </a:ext>
            </a:extLst>
          </p:cNvPr>
          <p:cNvSpPr txBox="1"/>
          <p:nvPr/>
        </p:nvSpPr>
        <p:spPr>
          <a:xfrm>
            <a:off x="194603" y="1601994"/>
            <a:ext cx="119973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L’exemple de Paul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Dès sa rencontre avec Christ, il semble avoir été conscient qu’il était appelé à annoncer l’Évangile parmi les « nations / non-Juifs (</a:t>
            </a:r>
            <a:r>
              <a:rPr lang="fr-FR" sz="2800" i="1" dirty="0" err="1"/>
              <a:t>ethnoï</a:t>
            </a:r>
            <a:r>
              <a:rPr lang="fr-FR" sz="2800" i="1" dirty="0"/>
              <a:t>)</a:t>
            </a:r>
            <a:r>
              <a:rPr lang="fr-FR" sz="2800" dirty="0"/>
              <a:t> » : </a:t>
            </a:r>
            <a:r>
              <a:rPr lang="fr-FR" sz="2800" i="1" dirty="0"/>
              <a:t>voir Galates 1.15-17 ;  Actes 9.15 ; 26.17.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i="1" dirty="0"/>
              <a:t>Mais </a:t>
            </a:r>
            <a:r>
              <a:rPr lang="fr-FR" sz="2800" dirty="0">
                <a:solidFill>
                  <a:schemeClr val="accent2"/>
                </a:solidFill>
              </a:rPr>
              <a:t>les contours de sa vocation </a:t>
            </a:r>
            <a:r>
              <a:rPr lang="fr-FR" sz="2800" dirty="0"/>
              <a:t>semblent avoir pris du temps à se préciser 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14 premières années (Ga 2.1-10) : ministère à Damas, en Arabie et à Tarse (mais qu’y a-t-il fait exactement 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Pendant ses voyages missionnaires (Actes) : Paul prêche d’abord aux Juifs dans les synagogues, avant de se tourner vers les non Juifs.</a:t>
            </a:r>
          </a:p>
          <a:p>
            <a:r>
              <a:rPr lang="fr-FR" sz="2800" b="1" i="1" dirty="0">
                <a:solidFill>
                  <a:schemeClr val="accent2"/>
                </a:solidFill>
              </a:rPr>
              <a:t>C’est clairement parmi les non-Juifs que le ministère de Paul porte du fruit !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2800" i="1" dirty="0"/>
              <a:t>Les Eglises fondées par Paul sont très majoritairement composées de non Juifs (voir Galates, 1 Thessaloniciens 1.9, 1 Corinthiens 12.2, Ephésiens 2)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9A38B-44CA-3914-0FCD-7B617E22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C8F88-CB27-94BB-FE37-6EACEC63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tx1"/>
                </a:solidFill>
              </a:rPr>
              <a:t>La vocation et </a:t>
            </a:r>
            <a:r>
              <a:rPr lang="fr-FR" sz="3100" b="1" dirty="0">
                <a:solidFill>
                  <a:schemeClr val="accent2"/>
                </a:solidFill>
              </a:rPr>
              <a:t>les changements dans le ministère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3085D50-3EC5-3974-2DF7-B7304BCB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19FF87D-3480-65AA-B269-92BBB98DFF72}"/>
              </a:ext>
            </a:extLst>
          </p:cNvPr>
          <p:cNvSpPr txBox="1"/>
          <p:nvPr/>
        </p:nvSpPr>
        <p:spPr>
          <a:xfrm>
            <a:off x="194603" y="1601993"/>
            <a:ext cx="36798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L’exemple de Paul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Des changements de </a:t>
            </a:r>
            <a:r>
              <a:rPr lang="fr-FR" sz="2800" b="1" dirty="0"/>
              <a:t>lieu de ministère </a:t>
            </a:r>
            <a:r>
              <a:rPr lang="fr-FR" sz="2800" dirty="0"/>
              <a:t>: Damas, Arabie, Jérusalem, Tarse,  Antioche de Syrie, Chypre, Galatie, Macédoine, Grèce/Achaïe,  Asie Mineure, Césarée, Rome, Malte… puis Crète, Espagne ?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3F1289-D53F-E909-787D-8150A405F2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248" b="4201"/>
          <a:stretch/>
        </p:blipFill>
        <p:spPr>
          <a:xfrm>
            <a:off x="4045366" y="1971708"/>
            <a:ext cx="7952031" cy="44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5AB4-8177-62F0-4CD6-FCF3EB057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96365-1A5C-0DD7-5056-33CA2275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tx1"/>
                </a:solidFill>
              </a:rPr>
              <a:t>La vocation et </a:t>
            </a:r>
            <a:r>
              <a:rPr lang="fr-FR" sz="3100" b="1" dirty="0">
                <a:solidFill>
                  <a:schemeClr val="accent2"/>
                </a:solidFill>
              </a:rPr>
              <a:t>les changements dans le ministère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1E57EAD8-6B9E-DE3C-165E-75D83236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FE9D8C7-3E31-7053-F847-D04B9CA80D5C}"/>
              </a:ext>
            </a:extLst>
          </p:cNvPr>
          <p:cNvSpPr txBox="1"/>
          <p:nvPr/>
        </p:nvSpPr>
        <p:spPr>
          <a:xfrm>
            <a:off x="194603" y="1601993"/>
            <a:ext cx="118339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L’exemple de Paul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Des changements de </a:t>
            </a:r>
            <a:r>
              <a:rPr lang="fr-FR" sz="2400" b="1" dirty="0"/>
              <a:t>lieu de ministère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Des changements de </a:t>
            </a:r>
            <a:r>
              <a:rPr lang="fr-FR" sz="2400" b="1" dirty="0"/>
              <a:t>modalité</a:t>
            </a:r>
            <a:r>
              <a:rPr lang="fr-FR" sz="2400" dirty="0"/>
              <a:t> de ministère :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200" dirty="0"/>
              <a:t>Parfois, </a:t>
            </a:r>
            <a:r>
              <a:rPr lang="fr-FR" sz="2200" dirty="0">
                <a:solidFill>
                  <a:schemeClr val="accent2"/>
                </a:solidFill>
              </a:rPr>
              <a:t>un travail de fabricant de tentes en parallèle </a:t>
            </a:r>
            <a:r>
              <a:rPr lang="fr-FR" sz="2200" dirty="0"/>
              <a:t>(ministère « bi-vocationnel » ?) : à Thessalonique (1 Th 2.9), au début à Corinthe (</a:t>
            </a:r>
            <a:r>
              <a:rPr lang="fr-FR" sz="2200" dirty="0" err="1"/>
              <a:t>Ac</a:t>
            </a:r>
            <a:r>
              <a:rPr lang="fr-FR" sz="2200" dirty="0"/>
              <a:t> 18.2-3), à Éphèse (</a:t>
            </a:r>
            <a:r>
              <a:rPr lang="fr-FR" sz="2200" dirty="0" err="1"/>
              <a:t>Ac</a:t>
            </a:r>
            <a:r>
              <a:rPr lang="fr-FR" sz="2200" dirty="0"/>
              <a:t> 20.33-35).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200" dirty="0"/>
              <a:t>Parfois, </a:t>
            </a:r>
            <a:r>
              <a:rPr lang="fr-FR" sz="2200" dirty="0">
                <a:solidFill>
                  <a:schemeClr val="accent2"/>
                </a:solidFill>
              </a:rPr>
              <a:t>il se « consacre entièrement à la Parole » </a:t>
            </a:r>
            <a:r>
              <a:rPr lang="fr-FR" sz="2200" dirty="0"/>
              <a:t>(</a:t>
            </a:r>
            <a:r>
              <a:rPr lang="fr-FR" sz="2200" dirty="0" err="1"/>
              <a:t>Ac</a:t>
            </a:r>
            <a:r>
              <a:rPr lang="fr-FR" sz="2200" dirty="0"/>
              <a:t> 18.5), grâce à un soutien financier (voir 2 Co 11.8-9 ; Ph 4.10-18) et aussi à l’hébergement fourni par certains chrétiens (Gaius à Corinthe : </a:t>
            </a:r>
            <a:r>
              <a:rPr lang="fr-FR" sz="2200" dirty="0" err="1"/>
              <a:t>Rm</a:t>
            </a:r>
            <a:r>
              <a:rPr lang="fr-FR" sz="2200" dirty="0"/>
              <a:t> 16.23 ; Philémon à Colosses : </a:t>
            </a:r>
            <a:r>
              <a:rPr lang="fr-FR" sz="2200" dirty="0" err="1"/>
              <a:t>Phm</a:t>
            </a:r>
            <a:r>
              <a:rPr lang="fr-FR" sz="2200" dirty="0"/>
              <a:t> 22). Ses frais de voyage sont aussi financés par les Eglises (1 Co 16.6 ; </a:t>
            </a:r>
            <a:r>
              <a:rPr lang="fr-FR" sz="2200" dirty="0" err="1"/>
              <a:t>Rm</a:t>
            </a:r>
            <a:r>
              <a:rPr lang="fr-FR" sz="2200" dirty="0"/>
              <a:t> 15.24)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200" dirty="0"/>
              <a:t>Un </a:t>
            </a:r>
            <a:r>
              <a:rPr lang="fr-FR" sz="2200" dirty="0">
                <a:solidFill>
                  <a:schemeClr val="accent2"/>
                </a:solidFill>
              </a:rPr>
              <a:t>ministère aux contours variés </a:t>
            </a:r>
            <a:r>
              <a:rPr lang="fr-FR" sz="2200" dirty="0"/>
              <a:t>: annonce du Christ parmi les Juifs de la diaspora ; implanteur ; enseignement et formation ;  travail en collaboration avec d’autres ministères (Antioche, Ephèse)….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200" dirty="0"/>
              <a:t>En </a:t>
            </a:r>
            <a:r>
              <a:rPr lang="fr-FR" sz="2200" dirty="0">
                <a:solidFill>
                  <a:schemeClr val="accent2"/>
                </a:solidFill>
              </a:rPr>
              <a:t>prison</a:t>
            </a:r>
            <a:r>
              <a:rPr lang="fr-FR" sz="2200" dirty="0"/>
              <a:t>… son ministère d’apôtre se poursuit (voir Philippiens 1.12-14)</a:t>
            </a:r>
          </a:p>
          <a:p>
            <a:r>
              <a:rPr lang="fr-FR" sz="2400" b="1" i="1" dirty="0">
                <a:solidFill>
                  <a:schemeClr val="accent2"/>
                </a:solidFill>
              </a:rPr>
              <a:t>De nombreux changements mais une conviction d’avoir été appelé au ministère apostolique qui demeure ! </a:t>
            </a:r>
          </a:p>
        </p:txBody>
      </p:sp>
    </p:spTree>
    <p:extLst>
      <p:ext uri="{BB962C8B-B14F-4D97-AF65-F5344CB8AC3E}">
        <p14:creationId xmlns:p14="http://schemas.microsoft.com/office/powerpoint/2010/main" val="25992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E366-8D49-68A6-CC67-9BB173A4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10754-D1B7-8738-392B-D3FE1ACC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tx1"/>
                </a:solidFill>
              </a:rPr>
              <a:t>La vocation et </a:t>
            </a:r>
            <a:r>
              <a:rPr lang="fr-FR" sz="3100" b="1" dirty="0">
                <a:solidFill>
                  <a:schemeClr val="accent2"/>
                </a:solidFill>
              </a:rPr>
              <a:t>les changements dans le ministère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E455FFA5-27AD-34C9-8A14-1E04B669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E6AE37F-1ED4-F57E-2ED8-56B36CC77642}"/>
              </a:ext>
            </a:extLst>
          </p:cNvPr>
          <p:cNvSpPr txBox="1"/>
          <p:nvPr/>
        </p:nvSpPr>
        <p:spPr>
          <a:xfrm>
            <a:off x="194603" y="1601993"/>
            <a:ext cx="11833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2"/>
                </a:solidFill>
              </a:rPr>
              <a:t>Quels sont les éléments qui ont conduit à des changements dans le ministère de Paul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200" dirty="0"/>
              <a:t>Une </a:t>
            </a:r>
            <a:r>
              <a:rPr lang="fr-FR" sz="2200" dirty="0">
                <a:solidFill>
                  <a:schemeClr val="accent2"/>
                </a:solidFill>
              </a:rPr>
              <a:t>parole prophétique ou une vision </a:t>
            </a:r>
            <a:r>
              <a:rPr lang="fr-FR" sz="2200" dirty="0"/>
              <a:t>:  départ pour le 1</a:t>
            </a:r>
            <a:r>
              <a:rPr lang="fr-FR" sz="2200" baseline="30000" dirty="0"/>
              <a:t>er</a:t>
            </a:r>
            <a:r>
              <a:rPr lang="fr-FR" sz="2200" dirty="0"/>
              <a:t> voyage missionnaire (Actes 13.2-3) ;  arrivée en Europe (Actes 16.6-10).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200" dirty="0"/>
              <a:t>Une </a:t>
            </a:r>
            <a:r>
              <a:rPr lang="fr-FR" sz="2200" dirty="0">
                <a:solidFill>
                  <a:schemeClr val="accent2"/>
                </a:solidFill>
              </a:rPr>
              <a:t>réponse à une demande d’aide </a:t>
            </a:r>
            <a:r>
              <a:rPr lang="fr-FR" sz="2200" dirty="0"/>
              <a:t>:  Barnabas vient chercher Paul pour l’aider à Antioche (</a:t>
            </a:r>
            <a:r>
              <a:rPr lang="fr-FR" sz="2200" dirty="0" err="1"/>
              <a:t>Ac</a:t>
            </a:r>
            <a:r>
              <a:rPr lang="fr-FR" sz="2200" dirty="0"/>
              <a:t> 11.25-26)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200" dirty="0"/>
              <a:t>Des </a:t>
            </a:r>
            <a:r>
              <a:rPr lang="fr-FR" sz="2200" dirty="0">
                <a:solidFill>
                  <a:schemeClr val="accent2"/>
                </a:solidFill>
              </a:rPr>
              <a:t>circonstances « subies » </a:t>
            </a:r>
            <a:r>
              <a:rPr lang="fr-FR" sz="2200" dirty="0"/>
              <a:t>: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/>
              <a:t>La </a:t>
            </a:r>
            <a:r>
              <a:rPr lang="fr-FR" sz="2200" dirty="0">
                <a:solidFill>
                  <a:schemeClr val="accent2"/>
                </a:solidFill>
              </a:rPr>
              <a:t>persécution : </a:t>
            </a:r>
            <a:r>
              <a:rPr lang="fr-FR" sz="2200" dirty="0"/>
              <a:t>à Damas puis Jérusalem (</a:t>
            </a:r>
            <a:r>
              <a:rPr lang="fr-FR" sz="2200" dirty="0" err="1"/>
              <a:t>Ac</a:t>
            </a:r>
            <a:r>
              <a:rPr lang="fr-FR" sz="2200" dirty="0"/>
              <a:t> 9), à Antioche de Pisidie (</a:t>
            </a:r>
            <a:r>
              <a:rPr lang="fr-FR" sz="2200" dirty="0" err="1"/>
              <a:t>Ac</a:t>
            </a:r>
            <a:r>
              <a:rPr lang="fr-FR" sz="2200" dirty="0"/>
              <a:t> 13), à </a:t>
            </a:r>
            <a:r>
              <a:rPr lang="fr-FR" sz="2200" dirty="0" err="1"/>
              <a:t>Iconium</a:t>
            </a:r>
            <a:r>
              <a:rPr lang="fr-FR" sz="2200" dirty="0"/>
              <a:t> et </a:t>
            </a:r>
            <a:r>
              <a:rPr lang="fr-FR" sz="2200" dirty="0" err="1"/>
              <a:t>Lystres</a:t>
            </a:r>
            <a:r>
              <a:rPr lang="fr-FR" sz="2200" dirty="0"/>
              <a:t> (</a:t>
            </a:r>
            <a:r>
              <a:rPr lang="fr-FR" sz="2200" dirty="0" err="1"/>
              <a:t>Ac</a:t>
            </a:r>
            <a:r>
              <a:rPr lang="fr-FR" sz="2200" dirty="0"/>
              <a:t> 14), à Thessalonique et à Bérée (</a:t>
            </a:r>
            <a:r>
              <a:rPr lang="fr-FR" sz="2200" dirty="0" err="1"/>
              <a:t>Ac</a:t>
            </a:r>
            <a:r>
              <a:rPr lang="fr-FR" sz="2200" dirty="0"/>
              <a:t> 17), à Corinthe (</a:t>
            </a:r>
            <a:r>
              <a:rPr lang="fr-FR" sz="2200" dirty="0" err="1"/>
              <a:t>Ac</a:t>
            </a:r>
            <a:r>
              <a:rPr lang="fr-FR" sz="2200" dirty="0"/>
              <a:t> 18), à Éphèse (</a:t>
            </a:r>
            <a:r>
              <a:rPr lang="fr-FR" sz="2200" dirty="0" err="1"/>
              <a:t>Ac</a:t>
            </a:r>
            <a:r>
              <a:rPr lang="fr-FR" sz="2200" dirty="0"/>
              <a:t> 19-20), etc.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/>
              <a:t>Une </a:t>
            </a:r>
            <a:r>
              <a:rPr lang="fr-FR" sz="2200" dirty="0">
                <a:solidFill>
                  <a:schemeClr val="accent2"/>
                </a:solidFill>
              </a:rPr>
              <a:t>maladie </a:t>
            </a:r>
            <a:r>
              <a:rPr lang="fr-FR" sz="2200" dirty="0"/>
              <a:t>l’amène à évangéliser en Galatie (Ga 4.13)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accent2"/>
                </a:solidFill>
              </a:rPr>
              <a:t>Emprisonnements</a:t>
            </a:r>
            <a:r>
              <a:rPr lang="fr-FR" sz="2200" dirty="0"/>
              <a:t> à Jérusalem puis Césarée permet à Paul de témoigner devant les autorités juives, romaines et hérodiennes (</a:t>
            </a:r>
            <a:r>
              <a:rPr lang="fr-FR" sz="2200" dirty="0" err="1"/>
              <a:t>Ac</a:t>
            </a:r>
            <a:r>
              <a:rPr lang="fr-FR" sz="2200" dirty="0"/>
              <a:t> 21 à 26)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200" dirty="0"/>
              <a:t>Un </a:t>
            </a:r>
            <a:r>
              <a:rPr lang="fr-FR" sz="2200" dirty="0">
                <a:solidFill>
                  <a:schemeClr val="accent2"/>
                </a:solidFill>
              </a:rPr>
              <a:t>naufrage</a:t>
            </a:r>
            <a:r>
              <a:rPr lang="fr-FR" sz="2200" dirty="0"/>
              <a:t> l’amène sur l’île de Malte (</a:t>
            </a:r>
            <a:r>
              <a:rPr lang="fr-FR" sz="2200" dirty="0" err="1"/>
              <a:t>Ac</a:t>
            </a:r>
            <a:r>
              <a:rPr lang="fr-FR" sz="2200" dirty="0"/>
              <a:t> 28)</a:t>
            </a:r>
          </a:p>
          <a:p>
            <a:r>
              <a:rPr lang="fr-FR" sz="2400" b="1" i="1" dirty="0">
                <a:solidFill>
                  <a:schemeClr val="accent2"/>
                </a:solidFill>
              </a:rPr>
              <a:t>Des changements que Paul présente comme de nouvelles occasions d’exercer son ministère !</a:t>
            </a:r>
          </a:p>
        </p:txBody>
      </p:sp>
    </p:spTree>
    <p:extLst>
      <p:ext uri="{BB962C8B-B14F-4D97-AF65-F5344CB8AC3E}">
        <p14:creationId xmlns:p14="http://schemas.microsoft.com/office/powerpoint/2010/main" val="22387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1E1A8-51F6-E345-7992-AC44486B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3E772-A315-8E63-651E-0F7B9E4F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96" y="413274"/>
            <a:ext cx="9226804" cy="1188720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tx1"/>
                </a:solidFill>
              </a:rPr>
              <a:t>La vocation </a:t>
            </a:r>
            <a:br>
              <a:rPr lang="fr-FR" sz="3100" dirty="0">
                <a:solidFill>
                  <a:schemeClr val="tx1"/>
                </a:solidFill>
              </a:rPr>
            </a:br>
            <a:r>
              <a:rPr lang="fr-FR" sz="3100" b="1" dirty="0">
                <a:solidFill>
                  <a:schemeClr val="accent2"/>
                </a:solidFill>
              </a:rPr>
              <a:t>à l’heure de la retraite ?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8" name="Graphique 7" descr="Badge 3 avec un remplissage uni">
            <a:extLst>
              <a:ext uri="{FF2B5EF4-FFF2-40B4-BE49-F238E27FC236}">
                <a16:creationId xmlns:a16="http://schemas.microsoft.com/office/drawing/2014/main" id="{10030D72-5431-CE2D-0287-50CDDE1E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600" y="472620"/>
            <a:ext cx="1070029" cy="107002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AF51F1-A813-0034-F434-F93ACCB7AED4}"/>
              </a:ext>
            </a:extLst>
          </p:cNvPr>
          <p:cNvSpPr txBox="1"/>
          <p:nvPr/>
        </p:nvSpPr>
        <p:spPr>
          <a:xfrm>
            <a:off x="194603" y="1752823"/>
            <a:ext cx="119973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L’exemple de Paul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Ses temps en prison : une forme de « retraite »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La mort de Paul n’a pas causé l’effondrement des Eglises qu’il avait fondées</a:t>
            </a:r>
          </a:p>
          <a:p>
            <a:r>
              <a:rPr lang="fr-FR" sz="2800" b="1" dirty="0">
                <a:solidFill>
                  <a:schemeClr val="accent2"/>
                </a:solidFill>
              </a:rPr>
              <a:t>Comment Paul a-t-il préparé sa retraite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Paul sait que c’est </a:t>
            </a:r>
            <a:r>
              <a:rPr lang="fr-FR" sz="2800" b="1" dirty="0"/>
              <a:t>l’Eglise du Seigneur </a:t>
            </a:r>
            <a:r>
              <a:rPr lang="fr-FR" sz="2800" dirty="0"/>
              <a:t>(et non pas la sienne) [voir  1Corinthiens 3.5-11]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Paul savait </a:t>
            </a:r>
            <a:r>
              <a:rPr lang="fr-FR" sz="2800" b="1" dirty="0"/>
              <a:t>travailler en équipe</a:t>
            </a:r>
            <a:r>
              <a:rPr lang="fr-FR" sz="2800" dirty="0"/>
              <a:t> 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33 personnes mentionnées par leur nom en Romains 16 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Paul part en mission en équipe : à la fin de son 3</a:t>
            </a:r>
            <a:r>
              <a:rPr lang="fr-FR" sz="2800" baseline="30000" dirty="0"/>
              <a:t>e</a:t>
            </a:r>
            <a:r>
              <a:rPr lang="fr-FR" sz="2800" dirty="0"/>
              <a:t> voyage missionnaire, il a au moins 8 collaborateurs avec lui (</a:t>
            </a:r>
            <a:r>
              <a:rPr lang="fr-FR" sz="2800" dirty="0" err="1"/>
              <a:t>Ac</a:t>
            </a:r>
            <a:r>
              <a:rPr lang="fr-FR" sz="2800" dirty="0"/>
              <a:t> 20.4)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Il prend le temps de former des jeunes ministères </a:t>
            </a:r>
          </a:p>
        </p:txBody>
      </p:sp>
    </p:spTree>
    <p:extLst>
      <p:ext uri="{BB962C8B-B14F-4D97-AF65-F5344CB8AC3E}">
        <p14:creationId xmlns:p14="http://schemas.microsoft.com/office/powerpoint/2010/main" val="12429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9710B-5D5F-2531-D624-7F7F4DA32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515BB-2B9B-124F-3FFE-76C25DC6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9" y="228600"/>
            <a:ext cx="8913043" cy="1066800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2"/>
                </a:solidFill>
              </a:rPr>
              <a:t>Temps de partage </a:t>
            </a:r>
            <a:r>
              <a:rPr lang="fr-FR" sz="4000" dirty="0"/>
              <a:t>: Ma vocation au fil des saisons…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DB7C15-6432-BF1F-7A53-E7FA7771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09700"/>
            <a:ext cx="11811000" cy="4945627"/>
          </a:xfrm>
        </p:spPr>
        <p:txBody>
          <a:bodyPr>
            <a:noAutofit/>
          </a:bodyPr>
          <a:lstStyle/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fr-FR" sz="24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Une vocation dont les contours se précisent au fil des années</a:t>
            </a:r>
            <a:endParaRPr lang="fr-FR" sz="2400" kern="100" dirty="0">
              <a:solidFill>
                <a:schemeClr val="accent2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Ai-je compris rapidement ce qui était au cœur de mon appel ? Ou cela s’est-il fait progressivement ? (racontez votre histoire)</a:t>
            </a: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Quels sont les éléments, événements ou personnes qui ont contribué à mieux discerner les contours de ma vocation ? 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fr-FR" sz="24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 vocation et les changements </a:t>
            </a:r>
            <a:endParaRPr lang="fr-FR" sz="2400" kern="100" dirty="0">
              <a:solidFill>
                <a:schemeClr val="accent2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Quels ont été les principaux changements (lieux, modalités, etc.) qui ont marqué mon ministère ? </a:t>
            </a: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Quels sont les facteurs qui ont déclenché ces changements ?</a:t>
            </a:r>
          </a:p>
          <a:p>
            <a:pPr marL="742950" lvl="1" indent="-28575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FR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Comment le Seigneur a-t-il utilisé ces changements pour me façonner et me faire évoluer dans le ministère ?</a:t>
            </a:r>
          </a:p>
          <a:p>
            <a:pPr marL="457200" lvl="0" indent="-457200" algn="just">
              <a:spcBef>
                <a:spcPts val="0"/>
              </a:spcBef>
              <a:buFont typeface="+mj-lt"/>
              <a:buAutoNum type="arabicPeriod"/>
            </a:pPr>
            <a:r>
              <a:rPr lang="fr-FR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 vocation et la retraite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4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Comment est-ce que je prépare ma retraite ou mon départ ? Qu’est-ce que je fais pour préparer l’Église (ou l’union) que je sers en vue de mon départ ?</a:t>
            </a:r>
          </a:p>
        </p:txBody>
      </p:sp>
      <p:pic>
        <p:nvPicPr>
          <p:cNvPr id="5" name="Graphique 4" descr="Chat avec un remplissage uni">
            <a:extLst>
              <a:ext uri="{FF2B5EF4-FFF2-40B4-BE49-F238E27FC236}">
                <a16:creationId xmlns:a16="http://schemas.microsoft.com/office/drawing/2014/main" id="{33CC292A-D273-4721-9F4C-75E53C020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5473"/>
            <a:ext cx="14020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30627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1868</TotalTime>
  <Words>880</Words>
  <Application>Microsoft Office PowerPoint</Application>
  <PresentationFormat>Grand écran</PresentationFormat>
  <Paragraphs>54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Courier New</vt:lpstr>
      <vt:lpstr>Gill Sans MT</vt:lpstr>
      <vt:lpstr>Wingdings</vt:lpstr>
      <vt:lpstr>Colis</vt:lpstr>
      <vt:lpstr>la vocation au fil des saisons de la vie et du ministère</vt:lpstr>
      <vt:lpstr>Une vocation dont les contours se précisent au fil des années</vt:lpstr>
      <vt:lpstr>La vocation et les changements dans le ministère</vt:lpstr>
      <vt:lpstr>La vocation et les changements dans le ministère</vt:lpstr>
      <vt:lpstr>La vocation et les changements dans le ministère</vt:lpstr>
      <vt:lpstr>La vocation  à l’heure de la retraite ?</vt:lpstr>
      <vt:lpstr>Temps de partage : Ma vocation au fil des saisons…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Timothée Minard</dc:creator>
  <cp:lastModifiedBy>Timothée Minard</cp:lastModifiedBy>
  <cp:revision>3</cp:revision>
  <dcterms:created xsi:type="dcterms:W3CDTF">2025-10-18T14:56:00Z</dcterms:created>
  <dcterms:modified xsi:type="dcterms:W3CDTF">2025-10-20T11:49:43Z</dcterms:modified>
</cp:coreProperties>
</file>