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92150-979B-430B-B8AF-456D43D64B76}" v="2162" dt="2025-10-20T11:21:58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1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ée Minard" userId="4dbf4b204a78cf83" providerId="LiveId" clId="{1797B0F9-2492-4FAB-82F9-1AD9CB27A195}"/>
    <pc:docChg chg="undo custSel addSld delSld modSld sldOrd">
      <pc:chgData name="Timothée Minard" userId="4dbf4b204a78cf83" providerId="LiveId" clId="{1797B0F9-2492-4FAB-82F9-1AD9CB27A195}" dt="2025-10-20T11:22:07.551" v="3095" actId="207"/>
      <pc:docMkLst>
        <pc:docMk/>
      </pc:docMkLst>
      <pc:sldChg chg="modSp mod modAnim">
        <pc:chgData name="Timothée Minard" userId="4dbf4b204a78cf83" providerId="LiveId" clId="{1797B0F9-2492-4FAB-82F9-1AD9CB27A195}" dt="2025-10-19T14:01:12.768" v="86"/>
        <pc:sldMkLst>
          <pc:docMk/>
          <pc:sldMk cId="1344014548" sldId="259"/>
        </pc:sldMkLst>
        <pc:spChg chg="mod">
          <ac:chgData name="Timothée Minard" userId="4dbf4b204a78cf83" providerId="LiveId" clId="{1797B0F9-2492-4FAB-82F9-1AD9CB27A195}" dt="2025-10-19T14:00:52.732" v="85" actId="207"/>
          <ac:spMkLst>
            <pc:docMk/>
            <pc:sldMk cId="1344014548" sldId="259"/>
            <ac:spMk id="4" creationId="{F7F25FF8-660B-9186-28EC-DAC094CF5A59}"/>
          </ac:spMkLst>
        </pc:spChg>
      </pc:sldChg>
      <pc:sldChg chg="modSp add mod">
        <pc:chgData name="Timothée Minard" userId="4dbf4b204a78cf83" providerId="LiveId" clId="{1797B0F9-2492-4FAB-82F9-1AD9CB27A195}" dt="2025-10-19T14:03:15.473" v="143" actId="20577"/>
        <pc:sldMkLst>
          <pc:docMk/>
          <pc:sldMk cId="1742428872" sldId="260"/>
        </pc:sldMkLst>
        <pc:spChg chg="mod">
          <ac:chgData name="Timothée Minard" userId="4dbf4b204a78cf83" providerId="LiveId" clId="{1797B0F9-2492-4FAB-82F9-1AD9CB27A195}" dt="2025-10-19T14:03:15.473" v="143" actId="20577"/>
          <ac:spMkLst>
            <pc:docMk/>
            <pc:sldMk cId="1742428872" sldId="260"/>
            <ac:spMk id="2" creationId="{A7C883C8-A2B8-CAF4-DB18-0369D9DE2E97}"/>
          </ac:spMkLst>
        </pc:spChg>
        <pc:spChg chg="mod">
          <ac:chgData name="Timothée Minard" userId="4dbf4b204a78cf83" providerId="LiveId" clId="{1797B0F9-2492-4FAB-82F9-1AD9CB27A195}" dt="2025-10-19T14:03:10.008" v="142" actId="27636"/>
          <ac:spMkLst>
            <pc:docMk/>
            <pc:sldMk cId="1742428872" sldId="260"/>
            <ac:spMk id="3" creationId="{A67E9884-771C-6C93-132C-FFB93F4608DA}"/>
          </ac:spMkLst>
        </pc:spChg>
      </pc:sldChg>
      <pc:sldChg chg="modSp new add del mod">
        <pc:chgData name="Timothée Minard" userId="4dbf4b204a78cf83" providerId="LiveId" clId="{1797B0F9-2492-4FAB-82F9-1AD9CB27A195}" dt="2025-10-19T14:08:06.963" v="202" actId="123"/>
        <pc:sldMkLst>
          <pc:docMk/>
          <pc:sldMk cId="4090603482" sldId="261"/>
        </pc:sldMkLst>
        <pc:spChg chg="mod">
          <ac:chgData name="Timothée Minard" userId="4dbf4b204a78cf83" providerId="LiveId" clId="{1797B0F9-2492-4FAB-82F9-1AD9CB27A195}" dt="2025-10-19T14:07:14.102" v="185" actId="207"/>
          <ac:spMkLst>
            <pc:docMk/>
            <pc:sldMk cId="4090603482" sldId="261"/>
            <ac:spMk id="2" creationId="{5AB01962-F6B3-F38E-8DFA-F736E44D916F}"/>
          </ac:spMkLst>
        </pc:spChg>
        <pc:spChg chg="mod">
          <ac:chgData name="Timothée Minard" userId="4dbf4b204a78cf83" providerId="LiveId" clId="{1797B0F9-2492-4FAB-82F9-1AD9CB27A195}" dt="2025-10-19T14:08:06.963" v="202" actId="123"/>
          <ac:spMkLst>
            <pc:docMk/>
            <pc:sldMk cId="4090603482" sldId="261"/>
            <ac:spMk id="3" creationId="{DA6E4933-0E82-396C-1B9D-AEA83CFEAA33}"/>
          </ac:spMkLst>
        </pc:spChg>
      </pc:sldChg>
      <pc:sldChg chg="modSp add mod">
        <pc:chgData name="Timothée Minard" userId="4dbf4b204a78cf83" providerId="LiveId" clId="{1797B0F9-2492-4FAB-82F9-1AD9CB27A195}" dt="2025-10-19T14:08:03.833" v="201" actId="123"/>
        <pc:sldMkLst>
          <pc:docMk/>
          <pc:sldMk cId="3338288145" sldId="262"/>
        </pc:sldMkLst>
        <pc:spChg chg="mod">
          <ac:chgData name="Timothée Minard" userId="4dbf4b204a78cf83" providerId="LiveId" clId="{1797B0F9-2492-4FAB-82F9-1AD9CB27A195}" dt="2025-10-19T14:08:03.833" v="201" actId="123"/>
          <ac:spMkLst>
            <pc:docMk/>
            <pc:sldMk cId="3338288145" sldId="262"/>
            <ac:spMk id="3" creationId="{742FE2B5-737E-5EDE-F7C9-53587AEE7600}"/>
          </ac:spMkLst>
        </pc:spChg>
      </pc:sldChg>
      <pc:sldChg chg="addSp modSp add del mod">
        <pc:chgData name="Timothée Minard" userId="4dbf4b204a78cf83" providerId="LiveId" clId="{1797B0F9-2492-4FAB-82F9-1AD9CB27A195}" dt="2025-10-19T14:18:58.721" v="433" actId="47"/>
        <pc:sldMkLst>
          <pc:docMk/>
          <pc:sldMk cId="4078688234" sldId="263"/>
        </pc:sldMkLst>
        <pc:spChg chg="mod">
          <ac:chgData name="Timothée Minard" userId="4dbf4b204a78cf83" providerId="LiveId" clId="{1797B0F9-2492-4FAB-82F9-1AD9CB27A195}" dt="2025-10-19T14:13:42.971" v="247" actId="27636"/>
          <ac:spMkLst>
            <pc:docMk/>
            <pc:sldMk cId="4078688234" sldId="263"/>
            <ac:spMk id="3" creationId="{774C02BE-4D29-80CD-0878-8E72DAE68933}"/>
          </ac:spMkLst>
        </pc:spChg>
        <pc:picChg chg="add mod">
          <ac:chgData name="Timothée Minard" userId="4dbf4b204a78cf83" providerId="LiveId" clId="{1797B0F9-2492-4FAB-82F9-1AD9CB27A195}" dt="2025-10-19T14:13:32.506" v="245" actId="1076"/>
          <ac:picMkLst>
            <pc:docMk/>
            <pc:sldMk cId="4078688234" sldId="263"/>
            <ac:picMk id="5" creationId="{1BBE9450-50E2-F3DD-35B3-1EA85B357CBB}"/>
          </ac:picMkLst>
        </pc:picChg>
        <pc:picChg chg="add mod">
          <ac:chgData name="Timothée Minard" userId="4dbf4b204a78cf83" providerId="LiveId" clId="{1797B0F9-2492-4FAB-82F9-1AD9CB27A195}" dt="2025-10-19T14:13:24.231" v="242" actId="1076"/>
          <ac:picMkLst>
            <pc:docMk/>
            <pc:sldMk cId="4078688234" sldId="263"/>
            <ac:picMk id="7" creationId="{C8D35240-35CA-1532-FCCC-9DBF16A51C0E}"/>
          </ac:picMkLst>
        </pc:picChg>
        <pc:picChg chg="add mod">
          <ac:chgData name="Timothée Minard" userId="4dbf4b204a78cf83" providerId="LiveId" clId="{1797B0F9-2492-4FAB-82F9-1AD9CB27A195}" dt="2025-10-19T14:13:30.583" v="244" actId="1076"/>
          <ac:picMkLst>
            <pc:docMk/>
            <pc:sldMk cId="4078688234" sldId="263"/>
            <ac:picMk id="9" creationId="{A8696AB3-D094-9042-F725-13EB3A53778A}"/>
          </ac:picMkLst>
        </pc:picChg>
      </pc:sldChg>
      <pc:sldChg chg="modSp add del mod">
        <pc:chgData name="Timothée Minard" userId="4dbf4b204a78cf83" providerId="LiveId" clId="{1797B0F9-2492-4FAB-82F9-1AD9CB27A195}" dt="2025-10-19T14:19:00.081" v="434" actId="47"/>
        <pc:sldMkLst>
          <pc:docMk/>
          <pc:sldMk cId="1403926904" sldId="264"/>
        </pc:sldMkLst>
        <pc:spChg chg="mod">
          <ac:chgData name="Timothée Minard" userId="4dbf4b204a78cf83" providerId="LiveId" clId="{1797B0F9-2492-4FAB-82F9-1AD9CB27A195}" dt="2025-10-19T14:11:53.544" v="223" actId="403"/>
          <ac:spMkLst>
            <pc:docMk/>
            <pc:sldMk cId="1403926904" sldId="264"/>
            <ac:spMk id="3" creationId="{4A26E144-E823-68C0-FC50-63957C9FF266}"/>
          </ac:spMkLst>
        </pc:spChg>
      </pc:sldChg>
      <pc:sldChg chg="add del">
        <pc:chgData name="Timothée Minard" userId="4dbf4b204a78cf83" providerId="LiveId" clId="{1797B0F9-2492-4FAB-82F9-1AD9CB27A195}" dt="2025-10-19T14:10:31.834" v="208"/>
        <pc:sldMkLst>
          <pc:docMk/>
          <pc:sldMk cId="3485669105" sldId="264"/>
        </pc:sldMkLst>
      </pc:sldChg>
      <pc:sldChg chg="add del">
        <pc:chgData name="Timothée Minard" userId="4dbf4b204a78cf83" providerId="LiveId" clId="{1797B0F9-2492-4FAB-82F9-1AD9CB27A195}" dt="2025-10-19T14:10:37.231" v="210"/>
        <pc:sldMkLst>
          <pc:docMk/>
          <pc:sldMk cId="4074023420" sldId="264"/>
        </pc:sldMkLst>
      </pc:sldChg>
      <pc:sldChg chg="add del">
        <pc:chgData name="Timothée Minard" userId="4dbf4b204a78cf83" providerId="LiveId" clId="{1797B0F9-2492-4FAB-82F9-1AD9CB27A195}" dt="2025-10-19T14:12:00.732" v="225" actId="47"/>
        <pc:sldMkLst>
          <pc:docMk/>
          <pc:sldMk cId="632408419" sldId="265"/>
        </pc:sldMkLst>
      </pc:sldChg>
      <pc:sldChg chg="add del">
        <pc:chgData name="Timothée Minard" userId="4dbf4b204a78cf83" providerId="LiveId" clId="{1797B0F9-2492-4FAB-82F9-1AD9CB27A195}" dt="2025-10-19T14:11:33.252" v="220"/>
        <pc:sldMkLst>
          <pc:docMk/>
          <pc:sldMk cId="3727586384" sldId="265"/>
        </pc:sldMkLst>
      </pc:sldChg>
      <pc:sldChg chg="addSp delSp modSp add mod ord">
        <pc:chgData name="Timothée Minard" userId="4dbf4b204a78cf83" providerId="LiveId" clId="{1797B0F9-2492-4FAB-82F9-1AD9CB27A195}" dt="2025-10-19T14:18:24.453" v="425"/>
        <pc:sldMkLst>
          <pc:docMk/>
          <pc:sldMk cId="3980583165" sldId="266"/>
        </pc:sldMkLst>
        <pc:spChg chg="add del mod">
          <ac:chgData name="Timothée Minard" userId="4dbf4b204a78cf83" providerId="LiveId" clId="{1797B0F9-2492-4FAB-82F9-1AD9CB27A195}" dt="2025-10-19T14:18:24.453" v="425"/>
          <ac:spMkLst>
            <pc:docMk/>
            <pc:sldMk cId="3980583165" sldId="266"/>
            <ac:spMk id="3" creationId="{ED420FC8-1E5E-0431-C35A-4BD90640F84E}"/>
          </ac:spMkLst>
        </pc:spChg>
        <pc:spChg chg="add del mod">
          <ac:chgData name="Timothée Minard" userId="4dbf4b204a78cf83" providerId="LiveId" clId="{1797B0F9-2492-4FAB-82F9-1AD9CB27A195}" dt="2025-10-19T14:14:06.080" v="254" actId="478"/>
          <ac:spMkLst>
            <pc:docMk/>
            <pc:sldMk cId="3980583165" sldId="266"/>
            <ac:spMk id="5" creationId="{9A90F7C6-0454-B495-35B6-203F13ACD4D6}"/>
          </ac:spMkLst>
        </pc:spChg>
        <pc:spChg chg="add mod">
          <ac:chgData name="Timothée Minard" userId="4dbf4b204a78cf83" providerId="LiveId" clId="{1797B0F9-2492-4FAB-82F9-1AD9CB27A195}" dt="2025-10-19T14:17:48.319" v="419" actId="207"/>
          <ac:spMkLst>
            <pc:docMk/>
            <pc:sldMk cId="3980583165" sldId="266"/>
            <ac:spMk id="9" creationId="{B68CCD25-9B82-3067-9A64-2D1BB1803ED0}"/>
          </ac:spMkLst>
        </pc:spChg>
        <pc:spChg chg="add del mod">
          <ac:chgData name="Timothée Minard" userId="4dbf4b204a78cf83" providerId="LiveId" clId="{1797B0F9-2492-4FAB-82F9-1AD9CB27A195}" dt="2025-10-19T14:18:16.676" v="424" actId="478"/>
          <ac:spMkLst>
            <pc:docMk/>
            <pc:sldMk cId="3980583165" sldId="266"/>
            <ac:spMk id="10" creationId="{41D5AC1F-C24C-CFBB-18F7-925C32CDFA24}"/>
          </ac:spMkLst>
        </pc:spChg>
        <pc:spChg chg="add del mod">
          <ac:chgData name="Timothée Minard" userId="4dbf4b204a78cf83" providerId="LiveId" clId="{1797B0F9-2492-4FAB-82F9-1AD9CB27A195}" dt="2025-10-19T14:18:16.676" v="424" actId="478"/>
          <ac:spMkLst>
            <pc:docMk/>
            <pc:sldMk cId="3980583165" sldId="266"/>
            <ac:spMk id="11" creationId="{7BB2D8AB-4BBA-D621-3DF2-AC04A07CB648}"/>
          </ac:spMkLst>
        </pc:spChg>
        <pc:picChg chg="add del mod">
          <ac:chgData name="Timothée Minard" userId="4dbf4b204a78cf83" providerId="LiveId" clId="{1797B0F9-2492-4FAB-82F9-1AD9CB27A195}" dt="2025-10-19T14:18:16.676" v="424" actId="478"/>
          <ac:picMkLst>
            <pc:docMk/>
            <pc:sldMk cId="3980583165" sldId="266"/>
            <ac:picMk id="6" creationId="{731323F5-8E97-716B-3EEC-E9250AE5C20E}"/>
          </ac:picMkLst>
        </pc:picChg>
        <pc:picChg chg="add del mod">
          <ac:chgData name="Timothée Minard" userId="4dbf4b204a78cf83" providerId="LiveId" clId="{1797B0F9-2492-4FAB-82F9-1AD9CB27A195}" dt="2025-10-19T14:18:16.676" v="424" actId="478"/>
          <ac:picMkLst>
            <pc:docMk/>
            <pc:sldMk cId="3980583165" sldId="266"/>
            <ac:picMk id="7" creationId="{1545F587-AC1E-BB8F-4E7A-B7F7619988A8}"/>
          </ac:picMkLst>
        </pc:picChg>
        <pc:picChg chg="add mod">
          <ac:chgData name="Timothée Minard" userId="4dbf4b204a78cf83" providerId="LiveId" clId="{1797B0F9-2492-4FAB-82F9-1AD9CB27A195}" dt="2025-10-19T14:17:32.663" v="416" actId="207"/>
          <ac:picMkLst>
            <pc:docMk/>
            <pc:sldMk cId="3980583165" sldId="266"/>
            <ac:picMk id="8" creationId="{C96A18D2-E305-CFD2-0C32-B77707B7B7ED}"/>
          </ac:picMkLst>
        </pc:picChg>
      </pc:sldChg>
      <pc:sldChg chg="delSp modSp add mod">
        <pc:chgData name="Timothée Minard" userId="4dbf4b204a78cf83" providerId="LiveId" clId="{1797B0F9-2492-4FAB-82F9-1AD9CB27A195}" dt="2025-10-19T14:18:50.838" v="432" actId="478"/>
        <pc:sldMkLst>
          <pc:docMk/>
          <pc:sldMk cId="2107198912" sldId="267"/>
        </pc:sldMkLst>
        <pc:spChg chg="mod">
          <ac:chgData name="Timothée Minard" userId="4dbf4b204a78cf83" providerId="LiveId" clId="{1797B0F9-2492-4FAB-82F9-1AD9CB27A195}" dt="2025-10-19T14:18:45.838" v="431" actId="403"/>
          <ac:spMkLst>
            <pc:docMk/>
            <pc:sldMk cId="2107198912" sldId="267"/>
            <ac:spMk id="3" creationId="{DFDB0715-80BC-BE06-BF7A-5B232D9562D4}"/>
          </ac:spMkLst>
        </pc:spChg>
        <pc:spChg chg="del">
          <ac:chgData name="Timothée Minard" userId="4dbf4b204a78cf83" providerId="LiveId" clId="{1797B0F9-2492-4FAB-82F9-1AD9CB27A195}" dt="2025-10-19T14:18:50.838" v="432" actId="478"/>
          <ac:spMkLst>
            <pc:docMk/>
            <pc:sldMk cId="2107198912" sldId="267"/>
            <ac:spMk id="11" creationId="{1FB5F8F7-F798-508D-DCF6-FBF8AEF05217}"/>
          </ac:spMkLst>
        </pc:spChg>
        <pc:picChg chg="del">
          <ac:chgData name="Timothée Minard" userId="4dbf4b204a78cf83" providerId="LiveId" clId="{1797B0F9-2492-4FAB-82F9-1AD9CB27A195}" dt="2025-10-19T14:18:50.838" v="432" actId="478"/>
          <ac:picMkLst>
            <pc:docMk/>
            <pc:sldMk cId="2107198912" sldId="267"/>
            <ac:picMk id="6" creationId="{E1ABD629-6D28-FBB7-03ED-F48F49D3860B}"/>
          </ac:picMkLst>
        </pc:picChg>
      </pc:sldChg>
      <pc:sldChg chg="add">
        <pc:chgData name="Timothée Minard" userId="4dbf4b204a78cf83" providerId="LiveId" clId="{1797B0F9-2492-4FAB-82F9-1AD9CB27A195}" dt="2025-10-19T14:18:10.167" v="423"/>
        <pc:sldMkLst>
          <pc:docMk/>
          <pc:sldMk cId="1966552953" sldId="268"/>
        </pc:sldMkLst>
      </pc:sldChg>
      <pc:sldChg chg="addSp delSp modSp add mod modAnim">
        <pc:chgData name="Timothée Minard" userId="4dbf4b204a78cf83" providerId="LiveId" clId="{1797B0F9-2492-4FAB-82F9-1AD9CB27A195}" dt="2025-10-20T06:34:03.552" v="3046" actId="20577"/>
        <pc:sldMkLst>
          <pc:docMk/>
          <pc:sldMk cId="696911727" sldId="269"/>
        </pc:sldMkLst>
        <pc:spChg chg="mod">
          <ac:chgData name="Timothée Minard" userId="4dbf4b204a78cf83" providerId="LiveId" clId="{1797B0F9-2492-4FAB-82F9-1AD9CB27A195}" dt="2025-10-19T14:32:31.308" v="1068" actId="20577"/>
          <ac:spMkLst>
            <pc:docMk/>
            <pc:sldMk cId="696911727" sldId="269"/>
            <ac:spMk id="2" creationId="{BE9E95B2-FF80-0FD8-3B7E-E6483361906C}"/>
          </ac:spMkLst>
        </pc:spChg>
        <pc:spChg chg="mod">
          <ac:chgData name="Timothée Minard" userId="4dbf4b204a78cf83" providerId="LiveId" clId="{1797B0F9-2492-4FAB-82F9-1AD9CB27A195}" dt="2025-10-19T14:20:52.909" v="507" actId="313"/>
          <ac:spMkLst>
            <pc:docMk/>
            <pc:sldMk cId="696911727" sldId="269"/>
            <ac:spMk id="3" creationId="{EDED775F-7ED1-9BC1-C0DB-4E66C50F8E98}"/>
          </ac:spMkLst>
        </pc:spChg>
        <pc:spChg chg="add mod">
          <ac:chgData name="Timothée Minard" userId="4dbf4b204a78cf83" providerId="LiveId" clId="{1797B0F9-2492-4FAB-82F9-1AD9CB27A195}" dt="2025-10-20T06:34:03.552" v="3046" actId="20577"/>
          <ac:spMkLst>
            <pc:docMk/>
            <pc:sldMk cId="696911727" sldId="269"/>
            <ac:spMk id="4" creationId="{5BCE7FC5-4EF5-BDB1-E558-79A7C27CAA7A}"/>
          </ac:spMkLst>
        </pc:spChg>
        <pc:spChg chg="del">
          <ac:chgData name="Timothée Minard" userId="4dbf4b204a78cf83" providerId="LiveId" clId="{1797B0F9-2492-4FAB-82F9-1AD9CB27A195}" dt="2025-10-19T14:20:55.021" v="508" actId="478"/>
          <ac:spMkLst>
            <pc:docMk/>
            <pc:sldMk cId="696911727" sldId="269"/>
            <ac:spMk id="9" creationId="{73AA7FF4-88E1-726B-BA85-53D1BA149194}"/>
          </ac:spMkLst>
        </pc:spChg>
        <pc:picChg chg="mod">
          <ac:chgData name="Timothée Minard" userId="4dbf4b204a78cf83" providerId="LiveId" clId="{1797B0F9-2492-4FAB-82F9-1AD9CB27A195}" dt="2025-10-19T14:21:05.942" v="510" actId="1076"/>
          <ac:picMkLst>
            <pc:docMk/>
            <pc:sldMk cId="696911727" sldId="269"/>
            <ac:picMk id="8" creationId="{2DB42DAF-426C-39AB-C5BC-CC29D35FA38D}"/>
          </ac:picMkLst>
        </pc:picChg>
      </pc:sldChg>
      <pc:sldChg chg="modSp add mod modAnim">
        <pc:chgData name="Timothée Minard" userId="4dbf4b204a78cf83" providerId="LiveId" clId="{1797B0F9-2492-4FAB-82F9-1AD9CB27A195}" dt="2025-10-19T14:37:53.386" v="1194" actId="20577"/>
        <pc:sldMkLst>
          <pc:docMk/>
          <pc:sldMk cId="3101277450" sldId="270"/>
        </pc:sldMkLst>
        <pc:spChg chg="mod">
          <ac:chgData name="Timothée Minard" userId="4dbf4b204a78cf83" providerId="LiveId" clId="{1797B0F9-2492-4FAB-82F9-1AD9CB27A195}" dt="2025-10-19T14:37:53.386" v="1194" actId="20577"/>
          <ac:spMkLst>
            <pc:docMk/>
            <pc:sldMk cId="3101277450" sldId="270"/>
            <ac:spMk id="4" creationId="{1EA4AB43-3D5D-98AE-2354-746FEA61E8DE}"/>
          </ac:spMkLst>
        </pc:spChg>
      </pc:sldChg>
      <pc:sldChg chg="modSp add mod modAnim">
        <pc:chgData name="Timothée Minard" userId="4dbf4b204a78cf83" providerId="LiveId" clId="{1797B0F9-2492-4FAB-82F9-1AD9CB27A195}" dt="2025-10-20T06:35:13.725" v="3047" actId="207"/>
        <pc:sldMkLst>
          <pc:docMk/>
          <pc:sldMk cId="3796856652" sldId="271"/>
        </pc:sldMkLst>
        <pc:spChg chg="mod">
          <ac:chgData name="Timothée Minard" userId="4dbf4b204a78cf83" providerId="LiveId" clId="{1797B0F9-2492-4FAB-82F9-1AD9CB27A195}" dt="2025-10-19T15:47:21.562" v="1276" actId="207"/>
          <ac:spMkLst>
            <pc:docMk/>
            <pc:sldMk cId="3796856652" sldId="271"/>
            <ac:spMk id="2" creationId="{A7831DD5-5704-5003-E26D-DD2BD59E4795}"/>
          </ac:spMkLst>
        </pc:spChg>
        <pc:spChg chg="mod">
          <ac:chgData name="Timothée Minard" userId="4dbf4b204a78cf83" providerId="LiveId" clId="{1797B0F9-2492-4FAB-82F9-1AD9CB27A195}" dt="2025-10-19T15:48:43.390" v="1299" actId="20577"/>
          <ac:spMkLst>
            <pc:docMk/>
            <pc:sldMk cId="3796856652" sldId="271"/>
            <ac:spMk id="3" creationId="{ED38BDE5-A83E-250B-94E0-FAF8D53F0264}"/>
          </ac:spMkLst>
        </pc:spChg>
        <pc:spChg chg="mod">
          <ac:chgData name="Timothée Minard" userId="4dbf4b204a78cf83" providerId="LiveId" clId="{1797B0F9-2492-4FAB-82F9-1AD9CB27A195}" dt="2025-10-20T06:35:13.725" v="3047" actId="207"/>
          <ac:spMkLst>
            <pc:docMk/>
            <pc:sldMk cId="3796856652" sldId="271"/>
            <ac:spMk id="4" creationId="{4CD29F04-9C85-A52C-4634-C12FFC629D4C}"/>
          </ac:spMkLst>
        </pc:spChg>
        <pc:picChg chg="mod">
          <ac:chgData name="Timothée Minard" userId="4dbf4b204a78cf83" providerId="LiveId" clId="{1797B0F9-2492-4FAB-82F9-1AD9CB27A195}" dt="2025-10-19T15:45:40.407" v="1196" actId="14826"/>
          <ac:picMkLst>
            <pc:docMk/>
            <pc:sldMk cId="3796856652" sldId="271"/>
            <ac:picMk id="8" creationId="{A8C02E79-4BEE-0F6C-C8B1-653CF39EDF0C}"/>
          </ac:picMkLst>
        </pc:picChg>
      </pc:sldChg>
      <pc:sldChg chg="modSp add mod modAnim">
        <pc:chgData name="Timothée Minard" userId="4dbf4b204a78cf83" providerId="LiveId" clId="{1797B0F9-2492-4FAB-82F9-1AD9CB27A195}" dt="2025-10-20T06:37:12.953" v="3086" actId="207"/>
        <pc:sldMkLst>
          <pc:docMk/>
          <pc:sldMk cId="1108320149" sldId="272"/>
        </pc:sldMkLst>
        <pc:spChg chg="mod">
          <ac:chgData name="Timothée Minard" userId="4dbf4b204a78cf83" providerId="LiveId" clId="{1797B0F9-2492-4FAB-82F9-1AD9CB27A195}" dt="2025-10-19T16:17:45.706" v="1700" actId="403"/>
          <ac:spMkLst>
            <pc:docMk/>
            <pc:sldMk cId="1108320149" sldId="272"/>
            <ac:spMk id="2" creationId="{D6133E5B-013D-CC30-B6AA-8A86242F8876}"/>
          </ac:spMkLst>
        </pc:spChg>
        <pc:spChg chg="mod">
          <ac:chgData name="Timothée Minard" userId="4dbf4b204a78cf83" providerId="LiveId" clId="{1797B0F9-2492-4FAB-82F9-1AD9CB27A195}" dt="2025-10-19T16:18:24.967" v="1709" actId="20577"/>
          <ac:spMkLst>
            <pc:docMk/>
            <pc:sldMk cId="1108320149" sldId="272"/>
            <ac:spMk id="3" creationId="{F24C405E-0208-BC90-E522-80B390041EA7}"/>
          </ac:spMkLst>
        </pc:spChg>
        <pc:spChg chg="mod">
          <ac:chgData name="Timothée Minard" userId="4dbf4b204a78cf83" providerId="LiveId" clId="{1797B0F9-2492-4FAB-82F9-1AD9CB27A195}" dt="2025-10-20T06:37:12.953" v="3086" actId="207"/>
          <ac:spMkLst>
            <pc:docMk/>
            <pc:sldMk cId="1108320149" sldId="272"/>
            <ac:spMk id="4" creationId="{A9406235-C205-F52B-430C-F03DCD1EB40E}"/>
          </ac:spMkLst>
        </pc:spChg>
        <pc:picChg chg="mod">
          <ac:chgData name="Timothée Minard" userId="4dbf4b204a78cf83" providerId="LiveId" clId="{1797B0F9-2492-4FAB-82F9-1AD9CB27A195}" dt="2025-10-19T16:17:54.254" v="1701" actId="14826"/>
          <ac:picMkLst>
            <pc:docMk/>
            <pc:sldMk cId="1108320149" sldId="272"/>
            <ac:picMk id="8" creationId="{409BFFA4-C100-AA43-FDF9-21CD059F63A8}"/>
          </ac:picMkLst>
        </pc:picChg>
      </pc:sldChg>
      <pc:sldChg chg="modSp add mod modAnim">
        <pc:chgData name="Timothée Minard" userId="4dbf4b204a78cf83" providerId="LiveId" clId="{1797B0F9-2492-4FAB-82F9-1AD9CB27A195}" dt="2025-10-20T06:37:42.757" v="3088" actId="6549"/>
        <pc:sldMkLst>
          <pc:docMk/>
          <pc:sldMk cId="3758803565" sldId="273"/>
        </pc:sldMkLst>
        <pc:spChg chg="mod">
          <ac:chgData name="Timothée Minard" userId="4dbf4b204a78cf83" providerId="LiveId" clId="{1797B0F9-2492-4FAB-82F9-1AD9CB27A195}" dt="2025-10-20T06:37:42.757" v="3088" actId="6549"/>
          <ac:spMkLst>
            <pc:docMk/>
            <pc:sldMk cId="3758803565" sldId="273"/>
            <ac:spMk id="4" creationId="{6D73DE95-D56D-00D4-4304-73ADB6B9573A}"/>
          </ac:spMkLst>
        </pc:spChg>
      </pc:sldChg>
      <pc:sldChg chg="addSp modSp add mod modAnim">
        <pc:chgData name="Timothée Minard" userId="4dbf4b204a78cf83" providerId="LiveId" clId="{1797B0F9-2492-4FAB-82F9-1AD9CB27A195}" dt="2025-10-20T11:22:07.551" v="3095" actId="207"/>
        <pc:sldMkLst>
          <pc:docMk/>
          <pc:sldMk cId="1140830627" sldId="274"/>
        </pc:sldMkLst>
        <pc:spChg chg="mod">
          <ac:chgData name="Timothée Minard" userId="4dbf4b204a78cf83" providerId="LiveId" clId="{1797B0F9-2492-4FAB-82F9-1AD9CB27A195}" dt="2025-10-19T17:07:49.571" v="3031" actId="14100"/>
          <ac:spMkLst>
            <pc:docMk/>
            <pc:sldMk cId="1140830627" sldId="274"/>
            <ac:spMk id="2" creationId="{5E9515BB-2B9B-124F-3FFE-76C25DC60E6F}"/>
          </ac:spMkLst>
        </pc:spChg>
        <pc:spChg chg="mod">
          <ac:chgData name="Timothée Minard" userId="4dbf4b204a78cf83" providerId="LiveId" clId="{1797B0F9-2492-4FAB-82F9-1AD9CB27A195}" dt="2025-10-20T06:38:12.027" v="3091" actId="207"/>
          <ac:spMkLst>
            <pc:docMk/>
            <pc:sldMk cId="1140830627" sldId="274"/>
            <ac:spMk id="4" creationId="{F8DB7C15-6432-BF1F-7A53-E7FA77716131}"/>
          </ac:spMkLst>
        </pc:spChg>
        <pc:picChg chg="add mod">
          <ac:chgData name="Timothée Minard" userId="4dbf4b204a78cf83" providerId="LiveId" clId="{1797B0F9-2492-4FAB-82F9-1AD9CB27A195}" dt="2025-10-20T11:22:07.551" v="3095" actId="207"/>
          <ac:picMkLst>
            <pc:docMk/>
            <pc:sldMk cId="1140830627" sldId="274"/>
            <ac:picMk id="5" creationId="{33CC292A-D273-4721-9F4C-75E53C020657}"/>
          </ac:picMkLst>
        </pc:picChg>
      </pc:sldChg>
      <pc:sldChg chg="add">
        <pc:chgData name="Timothée Minard" userId="4dbf4b204a78cf83" providerId="LiveId" clId="{1797B0F9-2492-4FAB-82F9-1AD9CB27A195}" dt="2025-10-19T17:09:39.531" v="3032"/>
        <pc:sldMkLst>
          <pc:docMk/>
          <pc:sldMk cId="1088253150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37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79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35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1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780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49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89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60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8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8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24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7E6A2-34F2-416A-605F-983243BB4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Vocation(S)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8708A9-AEDA-83A6-00FC-E8786CA45F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600" dirty="0"/>
              <a:t>Séminaire PSP </a:t>
            </a:r>
          </a:p>
          <a:p>
            <a:r>
              <a:rPr lang="fr-FR" sz="3600" dirty="0"/>
              <a:t>20-24 octobre 2025</a:t>
            </a:r>
          </a:p>
        </p:txBody>
      </p:sp>
    </p:spTree>
    <p:extLst>
      <p:ext uri="{BB962C8B-B14F-4D97-AF65-F5344CB8AC3E}">
        <p14:creationId xmlns:p14="http://schemas.microsoft.com/office/powerpoint/2010/main" val="194804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A0D00-3EA0-E8C3-31C8-DDC169ED5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09620-5068-6AB9-7DB7-B6648E9F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796" y="454152"/>
            <a:ext cx="7729728" cy="1188720"/>
          </a:xfrm>
        </p:spPr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Galates 1.11-17 </a:t>
            </a:r>
            <a:r>
              <a:rPr lang="fr-FR" dirty="0"/>
              <a:t>(NBS)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50513E-311E-AFE5-1C88-C7CBA37FF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09" y="1831340"/>
            <a:ext cx="11759381" cy="24612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baseline="30000" dirty="0"/>
              <a:t>15</a:t>
            </a:r>
            <a:r>
              <a:rPr lang="fr-FR" sz="3200" dirty="0"/>
              <a:t>Mais quand </a:t>
            </a:r>
            <a:r>
              <a:rPr lang="fr-FR" sz="3600" b="1" dirty="0">
                <a:solidFill>
                  <a:schemeClr val="accent6"/>
                </a:solidFill>
              </a:rPr>
              <a:t>il a plu à Dieu</a:t>
            </a:r>
            <a:r>
              <a:rPr lang="fr-FR" sz="3200" dirty="0"/>
              <a:t>, qui </a:t>
            </a:r>
            <a:r>
              <a:rPr lang="fr-FR" sz="3600" b="1" dirty="0">
                <a:solidFill>
                  <a:schemeClr val="accent2"/>
                </a:solidFill>
              </a:rPr>
              <a:t>m’a mis à part depuis le ventre de ma mère</a:t>
            </a:r>
            <a:r>
              <a:rPr lang="fr-FR" sz="3200" dirty="0"/>
              <a:t> et </a:t>
            </a:r>
            <a:r>
              <a:rPr lang="fr-FR" sz="3600" b="1" dirty="0">
                <a:solidFill>
                  <a:schemeClr val="accent6"/>
                </a:solidFill>
              </a:rPr>
              <a:t>qui m’a appelé par sa grâce</a:t>
            </a:r>
            <a:r>
              <a:rPr lang="fr-FR" sz="3200" dirty="0"/>
              <a:t>, </a:t>
            </a:r>
            <a:r>
              <a:rPr lang="fr-FR" sz="3200" baseline="30000" dirty="0"/>
              <a:t>16</a:t>
            </a:r>
            <a:r>
              <a:rPr lang="fr-FR" sz="3200" dirty="0"/>
              <a:t>de </a:t>
            </a:r>
            <a:r>
              <a:rPr lang="fr-FR" sz="3600" b="1" dirty="0">
                <a:solidFill>
                  <a:schemeClr val="accent6"/>
                </a:solidFill>
              </a:rPr>
              <a:t>révéler en moi son Fils </a:t>
            </a:r>
            <a:r>
              <a:rPr lang="fr-FR" sz="3600" b="1" dirty="0">
                <a:solidFill>
                  <a:schemeClr val="tx2"/>
                </a:solidFill>
              </a:rPr>
              <a:t>pour que je l’annonce comme une bonne nouvelle parmi les non-Juifs</a:t>
            </a:r>
            <a:r>
              <a:rPr lang="fr-FR" sz="3200" dirty="0"/>
              <a:t>…</a:t>
            </a:r>
          </a:p>
        </p:txBody>
      </p:sp>
      <p:pic>
        <p:nvPicPr>
          <p:cNvPr id="6" name="Graphique 5" descr="Badge 3 avec un remplissage uni">
            <a:extLst>
              <a:ext uri="{FF2B5EF4-FFF2-40B4-BE49-F238E27FC236}">
                <a16:creationId xmlns:a16="http://schemas.microsoft.com/office/drawing/2014/main" id="{59139731-393B-E60D-CE5B-D4BA5781E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99" y="5943600"/>
            <a:ext cx="914400" cy="914400"/>
          </a:xfrm>
          <a:prstGeom prst="rect">
            <a:avLst/>
          </a:prstGeom>
        </p:spPr>
      </p:pic>
      <p:pic>
        <p:nvPicPr>
          <p:cNvPr id="7" name="Graphique 6" descr="Badge avec un remplissage uni">
            <a:extLst>
              <a:ext uri="{FF2B5EF4-FFF2-40B4-BE49-F238E27FC236}">
                <a16:creationId xmlns:a16="http://schemas.microsoft.com/office/drawing/2014/main" id="{5C3B188B-6888-77A8-4FAF-26DDC2D4E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066" y="5057877"/>
            <a:ext cx="914400" cy="914400"/>
          </a:xfrm>
          <a:prstGeom prst="rect">
            <a:avLst/>
          </a:prstGeom>
        </p:spPr>
      </p:pic>
      <p:pic>
        <p:nvPicPr>
          <p:cNvPr id="8" name="Graphique 7" descr="Badge 1 avec un remplissage uni">
            <a:extLst>
              <a:ext uri="{FF2B5EF4-FFF2-40B4-BE49-F238E27FC236}">
                <a16:creationId xmlns:a16="http://schemas.microsoft.com/office/drawing/2014/main" id="{2B952619-7333-EC40-9F7B-86FF2FB67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633" y="4143477"/>
            <a:ext cx="914400" cy="914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95BAA32-809B-2CAD-C0E3-BC4FF836B257}"/>
              </a:ext>
            </a:extLst>
          </p:cNvPr>
          <p:cNvSpPr txBox="1"/>
          <p:nvPr/>
        </p:nvSpPr>
        <p:spPr>
          <a:xfrm>
            <a:off x="1514529" y="4311116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2"/>
                </a:solidFill>
              </a:rPr>
              <a:t>Dieu m’a appelé à la vie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DD8588-F8B9-2BA1-927B-A8DF0262B955}"/>
              </a:ext>
            </a:extLst>
          </p:cNvPr>
          <p:cNvSpPr txBox="1"/>
          <p:nvPr/>
        </p:nvSpPr>
        <p:spPr>
          <a:xfrm>
            <a:off x="1514529" y="5191911"/>
            <a:ext cx="824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6"/>
                </a:solidFill>
              </a:rPr>
              <a:t>Il m’a appelé au salut en Jésus-Christ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9081014-A7DF-AA27-5F6B-58D0E5B774AA}"/>
              </a:ext>
            </a:extLst>
          </p:cNvPr>
          <p:cNvSpPr txBox="1"/>
          <p:nvPr/>
        </p:nvSpPr>
        <p:spPr>
          <a:xfrm>
            <a:off x="1514529" y="6072706"/>
            <a:ext cx="804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tx2"/>
                </a:solidFill>
              </a:rPr>
              <a:t>Il m’a appelé au ministère</a:t>
            </a:r>
          </a:p>
        </p:txBody>
      </p:sp>
    </p:spTree>
    <p:extLst>
      <p:ext uri="{BB962C8B-B14F-4D97-AF65-F5344CB8AC3E}">
        <p14:creationId xmlns:p14="http://schemas.microsoft.com/office/powerpoint/2010/main" val="196655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3349D-2A5A-F4D3-D34C-CF2E65A41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E95B2-FF80-0FD8-3B7E-E6483361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196" y="413274"/>
            <a:ext cx="9226804" cy="118872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</a:rPr>
              <a:t>Ma vocation au ministère et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sz="3100" b="1" dirty="0">
                <a:solidFill>
                  <a:schemeClr val="accent2"/>
                </a:solidFill>
              </a:rPr>
              <a:t>ma vocation d’être humain créé par Dieu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ED775F-7ED1-9BC1-C0DB-4E66C50F8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09" y="1831340"/>
            <a:ext cx="11759381" cy="1330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baseline="30000" dirty="0"/>
              <a:t>« </a:t>
            </a:r>
            <a:r>
              <a:rPr lang="fr-FR" sz="3200" dirty="0"/>
              <a:t>Mais quand il a plu à Dieu, qui </a:t>
            </a:r>
            <a:r>
              <a:rPr lang="fr-FR" sz="3600" b="1" dirty="0">
                <a:solidFill>
                  <a:schemeClr val="accent2"/>
                </a:solidFill>
              </a:rPr>
              <a:t>m’a mis à part depuis le ventre de ma mère</a:t>
            </a:r>
            <a:r>
              <a:rPr lang="fr-FR" sz="3200" dirty="0"/>
              <a:t>… »</a:t>
            </a:r>
          </a:p>
        </p:txBody>
      </p:sp>
      <p:pic>
        <p:nvPicPr>
          <p:cNvPr id="8" name="Graphique 7" descr="Badge 1 avec un remplissage uni">
            <a:extLst>
              <a:ext uri="{FF2B5EF4-FFF2-40B4-BE49-F238E27FC236}">
                <a16:creationId xmlns:a16="http://schemas.microsoft.com/office/drawing/2014/main" id="{2DB42DAF-426C-39AB-C5BC-CC29D35FA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472620"/>
            <a:ext cx="1070029" cy="10700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BCE7FC5-4EF5-BDB1-E558-79A7C27CAA7A}"/>
              </a:ext>
            </a:extLst>
          </p:cNvPr>
          <p:cNvSpPr txBox="1"/>
          <p:nvPr/>
        </p:nvSpPr>
        <p:spPr>
          <a:xfrm>
            <a:off x="482600" y="3162300"/>
            <a:ext cx="114930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Une formule qui évoque la </a:t>
            </a:r>
            <a:r>
              <a:rPr lang="fr-FR" sz="2800" b="1" dirty="0">
                <a:solidFill>
                  <a:schemeClr val="accent2"/>
                </a:solidFill>
              </a:rPr>
              <a:t>vocation prophétique </a:t>
            </a:r>
            <a:r>
              <a:rPr lang="fr-FR" sz="2800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Voir Jérémie 1.5 (la vocation de Jérémie)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Voir Ésaïe 49 (la vocation du « Serviteur du Seigneur »)</a:t>
            </a:r>
          </a:p>
          <a:p>
            <a:r>
              <a:rPr lang="fr-FR" sz="2800" dirty="0"/>
              <a:t>Mais aussi une </a:t>
            </a:r>
            <a:r>
              <a:rPr lang="fr-FR" sz="2800" b="1" dirty="0">
                <a:solidFill>
                  <a:schemeClr val="accent2"/>
                </a:solidFill>
              </a:rPr>
              <a:t>vérité générale 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Voir Ephésiens 1.4 : « choisis dès avant la fondation du monde… »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Romains 4.17 :  Dieu « </a:t>
            </a:r>
            <a:r>
              <a:rPr lang="fr-FR" sz="2800" i="1" dirty="0"/>
              <a:t>appelle</a:t>
            </a:r>
            <a:r>
              <a:rPr lang="fr-FR" sz="2800" dirty="0"/>
              <a:t> à l’existence ce qui n’existe pas »</a:t>
            </a:r>
          </a:p>
          <a:p>
            <a:r>
              <a:rPr lang="fr-FR" sz="2800" b="1" dirty="0">
                <a:solidFill>
                  <a:schemeClr val="accent2"/>
                </a:solidFill>
              </a:rPr>
              <a:t>Tout être humain a été créé pour servir Dieu 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969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2B5BD-840B-9F0D-03CA-EAF7C385B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9DC5B-EF16-9127-6A77-442DE940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196" y="413274"/>
            <a:ext cx="9226804" cy="118872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</a:rPr>
              <a:t>Ma vocation au ministère et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sz="3100" b="1" dirty="0">
                <a:solidFill>
                  <a:schemeClr val="accent2"/>
                </a:solidFill>
              </a:rPr>
              <a:t>ma vocation d’être humain créé par Dieu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6063DD-EFAE-D41D-2842-E888F7DA5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09" y="1831340"/>
            <a:ext cx="11759381" cy="1330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baseline="30000" dirty="0"/>
              <a:t>« </a:t>
            </a:r>
            <a:r>
              <a:rPr lang="fr-FR" sz="3200" dirty="0"/>
              <a:t>Mais quand il a plu à Dieu, qui </a:t>
            </a:r>
            <a:r>
              <a:rPr lang="fr-FR" sz="3600" b="1" dirty="0">
                <a:solidFill>
                  <a:schemeClr val="accent2"/>
                </a:solidFill>
              </a:rPr>
              <a:t>m’a mis à part depuis le ventre de ma mère</a:t>
            </a:r>
            <a:r>
              <a:rPr lang="fr-FR" sz="3200" dirty="0"/>
              <a:t>… »</a:t>
            </a:r>
          </a:p>
        </p:txBody>
      </p:sp>
      <p:pic>
        <p:nvPicPr>
          <p:cNvPr id="8" name="Graphique 7" descr="Badge 1 avec un remplissage uni">
            <a:extLst>
              <a:ext uri="{FF2B5EF4-FFF2-40B4-BE49-F238E27FC236}">
                <a16:creationId xmlns:a16="http://schemas.microsoft.com/office/drawing/2014/main" id="{BE891EFD-F686-133E-1B74-95A4EA7AA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472620"/>
            <a:ext cx="1070029" cy="10700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A4AB43-3D5D-98AE-2354-746FEA61E8DE}"/>
              </a:ext>
            </a:extLst>
          </p:cNvPr>
          <p:cNvSpPr txBox="1"/>
          <p:nvPr/>
        </p:nvSpPr>
        <p:spPr>
          <a:xfrm>
            <a:off x="216309" y="3162300"/>
            <a:ext cx="114930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Implications pour la vocation au ministère 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400" b="1" dirty="0"/>
              <a:t>Bien se connaître en tant qu’être humain créé par Dieu.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400" i="1" dirty="0"/>
              <a:t>Si le Dieu qui m’appelle à le servir est aussi le créateur qui m’a façonné dans le ventre de ma mère, alors </a:t>
            </a:r>
            <a:r>
              <a:rPr lang="fr-FR" sz="2400" b="1" i="1" dirty="0">
                <a:solidFill>
                  <a:schemeClr val="accent2"/>
                </a:solidFill>
              </a:rPr>
              <a:t>la façon dont il m’a créé dit quelque chose de ma vocation.</a:t>
            </a:r>
            <a:r>
              <a:rPr lang="fr-FR" sz="2400" i="1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400" b="1" dirty="0"/>
              <a:t>Être attentif à la manière dont le créateur a conduit ma vie, avant même ma rencontre avec Jésus-Christ.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400" i="1" dirty="0"/>
              <a:t>Avant même que je sois conscient de ma vocation au ministère, mon Père céleste a commencé à </a:t>
            </a:r>
            <a:r>
              <a:rPr lang="fr-FR" sz="2400" b="1" i="1" dirty="0">
                <a:solidFill>
                  <a:schemeClr val="accent2"/>
                </a:solidFill>
              </a:rPr>
              <a:t>me former, me façonner et me préparer pour son service.</a:t>
            </a:r>
            <a:r>
              <a:rPr lang="fr-FR" sz="2400" i="1" dirty="0"/>
              <a:t> </a:t>
            </a: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0127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A9488-CF2D-7DC0-E7EC-DD2A835FF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31DD5-5704-5003-E26D-DD2BD59E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196" y="413274"/>
            <a:ext cx="9226804" cy="118872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Ma vocation au ministère et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sz="3100" b="1" dirty="0">
                <a:solidFill>
                  <a:schemeClr val="accent6"/>
                </a:solidFill>
              </a:rPr>
              <a:t>ma VOCATION chrétienne 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38BDE5-A83E-250B-94E0-FAF8D53F0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09" y="1831340"/>
            <a:ext cx="11759381" cy="13309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3200" baseline="30000" dirty="0"/>
              <a:t>« </a:t>
            </a:r>
            <a:r>
              <a:rPr lang="fr-FR" sz="2800" baseline="30000" dirty="0"/>
              <a:t> </a:t>
            </a:r>
            <a:r>
              <a:rPr lang="fr-FR" sz="2800" dirty="0"/>
              <a:t>Mais quand </a:t>
            </a:r>
            <a:r>
              <a:rPr lang="fr-FR" sz="3200" b="1" dirty="0">
                <a:solidFill>
                  <a:schemeClr val="accent6"/>
                </a:solidFill>
              </a:rPr>
              <a:t>il a plu à Dieu</a:t>
            </a:r>
            <a:r>
              <a:rPr lang="fr-FR" sz="2800" dirty="0"/>
              <a:t>, qui </a:t>
            </a:r>
            <a:r>
              <a:rPr lang="fr-FR" sz="3000" dirty="0">
                <a:solidFill>
                  <a:schemeClr val="tx1"/>
                </a:solidFill>
              </a:rPr>
              <a:t>m’a mis à part depuis le ventre de ma mère</a:t>
            </a:r>
            <a:r>
              <a:rPr lang="fr-FR" sz="2800" dirty="0"/>
              <a:t> et </a:t>
            </a:r>
            <a:r>
              <a:rPr lang="fr-FR" sz="3200" b="1" dirty="0">
                <a:solidFill>
                  <a:schemeClr val="accent6"/>
                </a:solidFill>
              </a:rPr>
              <a:t>qui m’a appelé par sa grâce</a:t>
            </a:r>
            <a:r>
              <a:rPr lang="fr-FR" sz="2800" dirty="0"/>
              <a:t>, de </a:t>
            </a:r>
            <a:r>
              <a:rPr lang="fr-FR" sz="3200" b="1" dirty="0">
                <a:solidFill>
                  <a:schemeClr val="accent6"/>
                </a:solidFill>
              </a:rPr>
              <a:t>révéler en moi son Fils</a:t>
            </a:r>
            <a:r>
              <a:rPr lang="fr-FR" sz="3200" b="1" dirty="0">
                <a:solidFill>
                  <a:schemeClr val="tx2"/>
                </a:solidFill>
              </a:rPr>
              <a:t> </a:t>
            </a:r>
            <a:r>
              <a:rPr lang="fr-FR" sz="3000" dirty="0">
                <a:solidFill>
                  <a:schemeClr val="tx1"/>
                </a:solidFill>
              </a:rPr>
              <a:t>pour que je l’annonce comme une bonne nouvelle parmi les non-Juifs</a:t>
            </a:r>
            <a:r>
              <a:rPr lang="fr-FR" sz="2800" dirty="0"/>
              <a:t>…</a:t>
            </a:r>
            <a:r>
              <a:rPr lang="fr-FR" sz="3200" b="1" dirty="0">
                <a:solidFill>
                  <a:schemeClr val="accent6"/>
                </a:solidFill>
              </a:rPr>
              <a:t> </a:t>
            </a:r>
            <a:r>
              <a:rPr lang="fr-FR" sz="3200" dirty="0"/>
              <a:t>»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A8C02E79-4BEE-0F6C-C8B1-653CF39ED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600" y="472620"/>
            <a:ext cx="1070029" cy="10700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CD29F04-9C85-A52C-4634-C12FFC629D4C}"/>
              </a:ext>
            </a:extLst>
          </p:cNvPr>
          <p:cNvSpPr txBox="1"/>
          <p:nvPr/>
        </p:nvSpPr>
        <p:spPr>
          <a:xfrm>
            <a:off x="216309" y="3391646"/>
            <a:ext cx="11493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Dans les lettres de Paul, </a:t>
            </a:r>
            <a:r>
              <a:rPr lang="fr-FR" sz="2400" b="1" dirty="0"/>
              <a:t>le vocabulaire de « l’appel » </a:t>
            </a:r>
            <a:r>
              <a:rPr lang="fr-FR" sz="2400" dirty="0"/>
              <a:t>est surtout utilisé pour se référer au moment où </a:t>
            </a:r>
            <a:r>
              <a:rPr lang="fr-FR" sz="2400" b="1" dirty="0"/>
              <a:t>Dieu a « appelé » les croyants au salut en Jésus-Christ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Galates 1.6 : « je m’étonne que vous vous détourniez si vite de </a:t>
            </a:r>
            <a:r>
              <a:rPr lang="fr-FR" sz="2400" dirty="0">
                <a:solidFill>
                  <a:schemeClr val="accent6"/>
                </a:solidFill>
              </a:rPr>
              <a:t>celui qui vous a appelés par la grâce du Christ </a:t>
            </a:r>
            <a:r>
              <a:rPr lang="fr-FR" sz="2400" dirty="0"/>
              <a:t>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Romains 8.30 : « ceux que Dieu a destinés d’avance, </a:t>
            </a:r>
            <a:r>
              <a:rPr lang="fr-FR" sz="2400" dirty="0">
                <a:solidFill>
                  <a:schemeClr val="accent6"/>
                </a:solidFill>
              </a:rPr>
              <a:t>il les a aussi appelés</a:t>
            </a:r>
            <a:r>
              <a:rPr lang="fr-FR" sz="2400" dirty="0"/>
              <a:t>… »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Notre vocation au ministère est </a:t>
            </a:r>
            <a:r>
              <a:rPr lang="fr-FR" sz="2400" i="1" dirty="0"/>
              <a:t>une conséquence d’une vocation bien plus extraordinaire et glorieuse </a:t>
            </a:r>
            <a:r>
              <a:rPr lang="fr-FR" sz="2400" dirty="0"/>
              <a:t>: celle du salut en Jésus-Christ.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i="1" dirty="0"/>
              <a:t>La manière </a:t>
            </a:r>
            <a:r>
              <a:rPr lang="fr-FR" sz="2400" dirty="0"/>
              <a:t>dont Dieu nous a appelés à la foi en Jésus-Christ a souvent un lien avec notre appel au ministère.</a:t>
            </a:r>
          </a:p>
        </p:txBody>
      </p:sp>
    </p:spTree>
    <p:extLst>
      <p:ext uri="{BB962C8B-B14F-4D97-AF65-F5344CB8AC3E}">
        <p14:creationId xmlns:p14="http://schemas.microsoft.com/office/powerpoint/2010/main" val="37968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0574F-91A5-A6A0-CDB1-DD24B00FE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33E5B-013D-CC30-B6AA-8A86242F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196" y="413274"/>
            <a:ext cx="9226804" cy="118872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tx2"/>
                </a:solidFill>
              </a:rPr>
              <a:t>Ma vocation au ministère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4C405E-0208-BC90-E522-80B390041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09" y="1831340"/>
            <a:ext cx="11759381" cy="13309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3200" baseline="30000" dirty="0"/>
              <a:t>« </a:t>
            </a:r>
            <a:r>
              <a:rPr lang="fr-FR" sz="2800" baseline="30000" dirty="0"/>
              <a:t> </a:t>
            </a:r>
            <a:r>
              <a:rPr lang="fr-FR" sz="2600" dirty="0">
                <a:solidFill>
                  <a:schemeClr val="tx1"/>
                </a:solidFill>
              </a:rPr>
              <a:t>Mais quand il a plu à Dieu, qui m’a mis à part depuis le ventre de ma mère et qui m’a appelé par sa grâce, de révéler en moi son Fils </a:t>
            </a:r>
            <a:r>
              <a:rPr lang="fr-FR" sz="2800" b="1" dirty="0">
                <a:solidFill>
                  <a:schemeClr val="tx2"/>
                </a:solidFill>
              </a:rPr>
              <a:t>pour que je l’annonce comme une bonne nouvelle parmi les non-Juifs</a:t>
            </a:r>
            <a:r>
              <a:rPr lang="fr-FR" sz="2400" dirty="0"/>
              <a:t>…</a:t>
            </a:r>
            <a:r>
              <a:rPr lang="fr-FR" sz="3200" dirty="0"/>
              <a:t>»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409BFFA4-C100-AA43-FDF9-21CD059F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600" y="472620"/>
            <a:ext cx="1070029" cy="10700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9406235-C205-F52B-430C-F03DCD1EB40E}"/>
              </a:ext>
            </a:extLst>
          </p:cNvPr>
          <p:cNvSpPr txBox="1"/>
          <p:nvPr/>
        </p:nvSpPr>
        <p:spPr>
          <a:xfrm>
            <a:off x="349454" y="3450991"/>
            <a:ext cx="11493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Comment l’apôtre Paul a-t-il discerné et compris sa vocation au ministère ?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FR" sz="2400" dirty="0"/>
              <a:t>Une rencontre bouleversante avec Jésus-Christ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FR" sz="2400" dirty="0"/>
              <a:t>Un discernement progressif en dialogue avec d’autres responsables de l’Église : </a:t>
            </a:r>
            <a:r>
              <a:rPr lang="fr-FR" sz="2400" dirty="0" err="1"/>
              <a:t>Ananias</a:t>
            </a:r>
            <a:r>
              <a:rPr lang="fr-FR" sz="2400" dirty="0"/>
              <a:t> (</a:t>
            </a:r>
            <a:r>
              <a:rPr lang="fr-FR" sz="2400" dirty="0" err="1"/>
              <a:t>Ac</a:t>
            </a:r>
            <a:r>
              <a:rPr lang="fr-FR" sz="2400" dirty="0"/>
              <a:t> 9), Barnabas, les apôtres et anciens de Jérusalem (Galates 1-2 ; Actes…)</a:t>
            </a:r>
          </a:p>
          <a:p>
            <a:pPr marL="914400" lvl="1" indent="-457200">
              <a:buFont typeface="+mj-lt"/>
              <a:buAutoNum type="alphaLcParenR"/>
            </a:pPr>
            <a:endParaRPr lang="fr-FR" sz="2400" dirty="0"/>
          </a:p>
          <a:p>
            <a:r>
              <a:rPr lang="fr-FR" sz="2400" b="1" dirty="0">
                <a:solidFill>
                  <a:schemeClr val="tx2"/>
                </a:solidFill>
              </a:rPr>
              <a:t>Le double aspect de la vocation au ministère :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FR" sz="2400" dirty="0"/>
              <a:t>C’est Jésus-Christ qui appelle (et non l’Église) : voir Éphésiens 4.11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FR" sz="2400" dirty="0"/>
              <a:t>C’est la responsabilité de l’Église de discerner et de reconnaître les vocations</a:t>
            </a:r>
          </a:p>
        </p:txBody>
      </p:sp>
    </p:spTree>
    <p:extLst>
      <p:ext uri="{BB962C8B-B14F-4D97-AF65-F5344CB8AC3E}">
        <p14:creationId xmlns:p14="http://schemas.microsoft.com/office/powerpoint/2010/main" val="110832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BFEAD-CBC0-03A5-DDEA-46D682F1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A4C1A-EA59-8F7B-DC30-C6E99F88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196" y="413274"/>
            <a:ext cx="9226804" cy="118872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tx2"/>
                </a:solidFill>
              </a:rPr>
              <a:t>Ma vocation au ministère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22E48B-39F0-11E9-CF09-1BA92F723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09" y="1831340"/>
            <a:ext cx="11759381" cy="13309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3200" baseline="30000" dirty="0"/>
              <a:t>« </a:t>
            </a:r>
            <a:r>
              <a:rPr lang="fr-FR" sz="2800" baseline="30000" dirty="0"/>
              <a:t> </a:t>
            </a:r>
            <a:r>
              <a:rPr lang="fr-FR" sz="2600" dirty="0">
                <a:solidFill>
                  <a:schemeClr val="tx1"/>
                </a:solidFill>
              </a:rPr>
              <a:t>Mais quand il a plu à Dieu, qui m’a mis à part depuis le ventre de ma mère et qui m’a appelé par sa grâce, de révéler en moi son Fils </a:t>
            </a:r>
            <a:r>
              <a:rPr lang="fr-FR" sz="2800" b="1" dirty="0">
                <a:solidFill>
                  <a:schemeClr val="tx2"/>
                </a:solidFill>
              </a:rPr>
              <a:t>pour que je l’annonce comme une bonne nouvelle parmi les non-Juifs</a:t>
            </a:r>
            <a:r>
              <a:rPr lang="fr-FR" sz="2400" dirty="0"/>
              <a:t>…</a:t>
            </a:r>
            <a:r>
              <a:rPr lang="fr-FR" sz="3200" dirty="0"/>
              <a:t>»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2D8483F-F5B3-7A4B-8341-83C53EC14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600" y="472620"/>
            <a:ext cx="1070029" cy="10700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73DE95-D56D-00D4-4304-73ADB6B9573A}"/>
              </a:ext>
            </a:extLst>
          </p:cNvPr>
          <p:cNvSpPr txBox="1"/>
          <p:nvPr/>
        </p:nvSpPr>
        <p:spPr>
          <a:xfrm>
            <a:off x="216309" y="3072348"/>
            <a:ext cx="11493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/>
              <a:t>Entre conviction personnelle et discernement communautaire </a:t>
            </a:r>
            <a:r>
              <a:rPr lang="fr-FR" sz="2400" b="1" dirty="0"/>
              <a:t>: une dynamique qui peut se vivre de diverses manières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b="1" dirty="0"/>
              <a:t>Paul</a:t>
            </a:r>
            <a:r>
              <a:rPr lang="fr-FR" sz="2400" dirty="0"/>
              <a:t> : la conviction personnelle précède le discernement de l’Église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b="1" dirty="0"/>
              <a:t>Actes 13 </a:t>
            </a:r>
            <a:r>
              <a:rPr lang="fr-FR" sz="2400" dirty="0"/>
              <a:t>: c’est à l’Église qu’est d’abord adressé l’appel de Barnabas et Saul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La </a:t>
            </a:r>
            <a:r>
              <a:rPr lang="fr-FR" sz="2400" b="1" dirty="0"/>
              <a:t>mise en place des anciens </a:t>
            </a:r>
            <a:r>
              <a:rPr lang="fr-FR" sz="2400" dirty="0"/>
              <a:t>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Selon certains critères (Tite 1.5-9)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Actes 14.23 : « Ils leur désignèrent des anciens dans chaque Eglise et, après avoir prié et jeûné, </a:t>
            </a:r>
            <a:r>
              <a:rPr lang="fr-FR" sz="2400" dirty="0">
                <a:solidFill>
                  <a:schemeClr val="tx2"/>
                </a:solidFill>
              </a:rPr>
              <a:t>ils les confièrent au Seigneur </a:t>
            </a:r>
            <a:r>
              <a:rPr lang="fr-FR" sz="2400" dirty="0"/>
              <a:t>en qui ils avaient mis leur foi. »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Actes 20.28 : « Veillez sur vous-mêmes et sur tout le troupeau parmi lequel </a:t>
            </a:r>
            <a:r>
              <a:rPr lang="fr-FR" sz="2400" dirty="0">
                <a:solidFill>
                  <a:schemeClr val="tx2"/>
                </a:solidFill>
              </a:rPr>
              <a:t>le Saint-Esprit vous a nommés </a:t>
            </a:r>
            <a:r>
              <a:rPr lang="fr-FR" sz="2400" dirty="0"/>
              <a:t>épiscopes ». </a:t>
            </a:r>
            <a:r>
              <a:rPr lang="fr-FR" sz="24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880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29D6E-3FF0-8AE2-100A-38B840EEB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60CC4-22CB-58AB-0E83-675435E6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796" y="454152"/>
            <a:ext cx="7729728" cy="1188720"/>
          </a:xfrm>
        </p:spPr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Galates 1.11-17 </a:t>
            </a:r>
            <a:r>
              <a:rPr lang="fr-FR" dirty="0"/>
              <a:t>(NBS)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D4B9B-F402-4378-5BC9-331A51F2B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09" y="1831340"/>
            <a:ext cx="11759381" cy="24612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baseline="30000" dirty="0"/>
              <a:t>15</a:t>
            </a:r>
            <a:r>
              <a:rPr lang="fr-FR" sz="3200" dirty="0"/>
              <a:t>Mais quand </a:t>
            </a:r>
            <a:r>
              <a:rPr lang="fr-FR" sz="3600" b="1" dirty="0">
                <a:solidFill>
                  <a:schemeClr val="accent6"/>
                </a:solidFill>
              </a:rPr>
              <a:t>il a plu à Dieu</a:t>
            </a:r>
            <a:r>
              <a:rPr lang="fr-FR" sz="3200" dirty="0"/>
              <a:t>, qui </a:t>
            </a:r>
            <a:r>
              <a:rPr lang="fr-FR" sz="3600" b="1" dirty="0">
                <a:solidFill>
                  <a:schemeClr val="accent2"/>
                </a:solidFill>
              </a:rPr>
              <a:t>m’a mis à part depuis le ventre de ma mère</a:t>
            </a:r>
            <a:r>
              <a:rPr lang="fr-FR" sz="3200" dirty="0"/>
              <a:t> et </a:t>
            </a:r>
            <a:r>
              <a:rPr lang="fr-FR" sz="3600" b="1" dirty="0">
                <a:solidFill>
                  <a:schemeClr val="accent6"/>
                </a:solidFill>
              </a:rPr>
              <a:t>qui m’a appelé par sa grâce</a:t>
            </a:r>
            <a:r>
              <a:rPr lang="fr-FR" sz="3200" dirty="0"/>
              <a:t>, </a:t>
            </a:r>
            <a:r>
              <a:rPr lang="fr-FR" sz="3200" baseline="30000" dirty="0"/>
              <a:t>16</a:t>
            </a:r>
            <a:r>
              <a:rPr lang="fr-FR" sz="3200" dirty="0"/>
              <a:t>de </a:t>
            </a:r>
            <a:r>
              <a:rPr lang="fr-FR" sz="3600" b="1" dirty="0">
                <a:solidFill>
                  <a:schemeClr val="accent6"/>
                </a:solidFill>
              </a:rPr>
              <a:t>révéler en moi son Fils </a:t>
            </a:r>
            <a:r>
              <a:rPr lang="fr-FR" sz="3600" b="1" dirty="0">
                <a:solidFill>
                  <a:schemeClr val="tx2"/>
                </a:solidFill>
              </a:rPr>
              <a:t>pour que je l’annonce comme une bonne nouvelle parmi les non-Juifs</a:t>
            </a:r>
            <a:r>
              <a:rPr lang="fr-FR" sz="3200" dirty="0"/>
              <a:t>…</a:t>
            </a:r>
          </a:p>
        </p:txBody>
      </p:sp>
      <p:pic>
        <p:nvPicPr>
          <p:cNvPr id="6" name="Graphique 5" descr="Badge 3 avec un remplissage uni">
            <a:extLst>
              <a:ext uri="{FF2B5EF4-FFF2-40B4-BE49-F238E27FC236}">
                <a16:creationId xmlns:a16="http://schemas.microsoft.com/office/drawing/2014/main" id="{5FFD2F97-B6F3-AAF7-697D-81AE8D3DF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99" y="5943600"/>
            <a:ext cx="914400" cy="914400"/>
          </a:xfrm>
          <a:prstGeom prst="rect">
            <a:avLst/>
          </a:prstGeom>
        </p:spPr>
      </p:pic>
      <p:pic>
        <p:nvPicPr>
          <p:cNvPr id="7" name="Graphique 6" descr="Badge avec un remplissage uni">
            <a:extLst>
              <a:ext uri="{FF2B5EF4-FFF2-40B4-BE49-F238E27FC236}">
                <a16:creationId xmlns:a16="http://schemas.microsoft.com/office/drawing/2014/main" id="{2584669D-D167-0F71-950A-BD1C43EF5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066" y="5057877"/>
            <a:ext cx="914400" cy="914400"/>
          </a:xfrm>
          <a:prstGeom prst="rect">
            <a:avLst/>
          </a:prstGeom>
        </p:spPr>
      </p:pic>
      <p:pic>
        <p:nvPicPr>
          <p:cNvPr id="8" name="Graphique 7" descr="Badge 1 avec un remplissage uni">
            <a:extLst>
              <a:ext uri="{FF2B5EF4-FFF2-40B4-BE49-F238E27FC236}">
                <a16:creationId xmlns:a16="http://schemas.microsoft.com/office/drawing/2014/main" id="{C1E5BD64-2503-E40B-51AA-0041D339FA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633" y="4143477"/>
            <a:ext cx="914400" cy="914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3857454-8D1B-BCF7-8BC8-B20BF7E9B6E3}"/>
              </a:ext>
            </a:extLst>
          </p:cNvPr>
          <p:cNvSpPr txBox="1"/>
          <p:nvPr/>
        </p:nvSpPr>
        <p:spPr>
          <a:xfrm>
            <a:off x="1514529" y="4311116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2"/>
                </a:solidFill>
              </a:rPr>
              <a:t>Dieu m’a appelé à la vie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64CB44-1EB2-BEBB-1908-BDFE470012F4}"/>
              </a:ext>
            </a:extLst>
          </p:cNvPr>
          <p:cNvSpPr txBox="1"/>
          <p:nvPr/>
        </p:nvSpPr>
        <p:spPr>
          <a:xfrm>
            <a:off x="1514529" y="5191911"/>
            <a:ext cx="824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6"/>
                </a:solidFill>
              </a:rPr>
              <a:t>Il m’a appelé au salut en Jésus-Christ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6F41A5-8C9F-D4F7-D2B6-10AF09BA109B}"/>
              </a:ext>
            </a:extLst>
          </p:cNvPr>
          <p:cNvSpPr txBox="1"/>
          <p:nvPr/>
        </p:nvSpPr>
        <p:spPr>
          <a:xfrm>
            <a:off x="1514529" y="6072706"/>
            <a:ext cx="804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tx2"/>
                </a:solidFill>
              </a:rPr>
              <a:t>Il m’a appelé au ministère</a:t>
            </a:r>
          </a:p>
        </p:txBody>
      </p:sp>
    </p:spTree>
    <p:extLst>
      <p:ext uri="{BB962C8B-B14F-4D97-AF65-F5344CB8AC3E}">
        <p14:creationId xmlns:p14="http://schemas.microsoft.com/office/powerpoint/2010/main" val="1088253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9710B-5D5F-2531-D624-7F7F4DA32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515BB-2B9B-124F-3FFE-76C25DC6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28600"/>
            <a:ext cx="7674864" cy="1066800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Temps de partage : comment Dieu m’a-t-il Appelé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DB7C15-6432-BF1F-7A53-E7FA7771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09700"/>
            <a:ext cx="11811000" cy="4945627"/>
          </a:xfrm>
        </p:spPr>
        <p:txBody>
          <a:bodyPr>
            <a:noAutofit/>
          </a:bodyPr>
          <a:lstStyle/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fr-FR" sz="2600" b="1" kern="100" dirty="0">
                <a:solidFill>
                  <a:schemeClr val="accent2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Celui qui m’a appelé au ministère est aussi celui qui m’a appelé à la vie</a:t>
            </a:r>
            <a:endParaRPr lang="fr-FR" sz="2600" kern="100" dirty="0">
              <a:solidFill>
                <a:schemeClr val="accent2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Quels éléments de mon identité et de mon caractère se sont révélés pertinents pour le service auquel Dieu m’a appelé ?</a:t>
            </a:r>
          </a:p>
          <a:p>
            <a:pPr marL="742950" lvl="1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Avant d’entrer dans le ministère, comment Dieu a-t-il utilisé mon parcours de vie pour me préparer à son service ? 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fr-FR" sz="2600" b="1" kern="100" dirty="0">
                <a:solidFill>
                  <a:schemeClr val="accent2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Celui qui m’a appelé au ministère m’a d’abord appelé au salut en Jésus-Christ</a:t>
            </a:r>
            <a:endParaRPr lang="fr-FR" sz="2600" kern="100" dirty="0">
              <a:solidFill>
                <a:schemeClr val="accent2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Comment ai-je rencontré Jésus-Christ comme mon sauveur et Seigneur ?</a:t>
            </a:r>
          </a:p>
          <a:p>
            <a:pPr marL="742950" lvl="1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quoi les modalités de ma rencontre avec Christ ont-ils un impact sur la façon dont je vis et j’exerce mon ministère ?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fr-FR" sz="2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kern="100" dirty="0">
                <a:solidFill>
                  <a:schemeClr val="accent2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Mon appel au ministère</a:t>
            </a:r>
            <a:endParaRPr lang="fr-FR" sz="2600" kern="100" dirty="0">
              <a:solidFill>
                <a:schemeClr val="accent2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6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Quels sont les événements, les personnes ou les éléments que le Seigneur a utilisés pour me convaincre de le servir dans un ministère spécifique ? </a:t>
            </a:r>
          </a:p>
        </p:txBody>
      </p:sp>
      <p:pic>
        <p:nvPicPr>
          <p:cNvPr id="5" name="Graphique 4" descr="Chat avec un remplissage uni">
            <a:extLst>
              <a:ext uri="{FF2B5EF4-FFF2-40B4-BE49-F238E27FC236}">
                <a16:creationId xmlns:a16="http://schemas.microsoft.com/office/drawing/2014/main" id="{33CC292A-D273-4721-9F4C-75E53C02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5473"/>
            <a:ext cx="14020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3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34A2D-73C0-7163-0EC6-CAF16C25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5412"/>
            <a:ext cx="7729728" cy="1188720"/>
          </a:xfrm>
        </p:spPr>
        <p:txBody>
          <a:bodyPr>
            <a:normAutofit/>
          </a:bodyPr>
          <a:lstStyle/>
          <a:p>
            <a:r>
              <a:rPr lang="fr-FR" sz="4000" dirty="0"/>
              <a:t>VOCATION 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91BEDEA-D709-A310-B24B-9AA83152E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711" y="1804291"/>
            <a:ext cx="9774578" cy="4769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85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4499B-461B-051A-4549-FA496A2F7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0273C6-BDC3-6577-AB03-A5D3B925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5412"/>
            <a:ext cx="7729728" cy="1188720"/>
          </a:xfrm>
        </p:spPr>
        <p:txBody>
          <a:bodyPr>
            <a:normAutofit/>
          </a:bodyPr>
          <a:lstStyle/>
          <a:p>
            <a:r>
              <a:rPr lang="fr-FR" sz="4000" dirty="0"/>
              <a:t>VOCATION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07E0A0-2B3B-58EE-FB33-790E396DF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117" y="2320413"/>
            <a:ext cx="8721999" cy="3458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En théologie : </a:t>
            </a:r>
          </a:p>
          <a:p>
            <a:pPr lvl="1"/>
            <a:r>
              <a:rPr lang="fr-FR" sz="3200" dirty="0"/>
              <a:t>L’appel de Dieu au salut en Jésus-Christ</a:t>
            </a:r>
          </a:p>
          <a:p>
            <a:pPr lvl="1"/>
            <a:r>
              <a:rPr lang="fr-FR" sz="3200" dirty="0"/>
              <a:t>De manière plus spécifique, l’appel de Dieu à un service spécifique dans l’Eglise (ministère)</a:t>
            </a:r>
          </a:p>
        </p:txBody>
      </p:sp>
    </p:spTree>
    <p:extLst>
      <p:ext uri="{BB962C8B-B14F-4D97-AF65-F5344CB8AC3E}">
        <p14:creationId xmlns:p14="http://schemas.microsoft.com/office/powerpoint/2010/main" val="37277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BB32D-11D6-9B94-DF1D-5365B904F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843AB-65F3-266F-2E0B-07EDD9C8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5412"/>
            <a:ext cx="7729728" cy="1188720"/>
          </a:xfrm>
        </p:spPr>
        <p:txBody>
          <a:bodyPr>
            <a:normAutofit/>
          </a:bodyPr>
          <a:lstStyle/>
          <a:p>
            <a:r>
              <a:rPr lang="fr-FR" sz="4000" dirty="0"/>
              <a:t>AU MENU…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F25FF8-660B-9186-28EC-DAC094CF5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641987"/>
            <a:ext cx="11326761" cy="4945627"/>
          </a:xfrm>
        </p:spPr>
        <p:txBody>
          <a:bodyPr>
            <a:no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fr-FR" sz="3200" b="1" dirty="0">
                <a:solidFill>
                  <a:schemeClr val="accent2"/>
                </a:solidFill>
              </a:rPr>
              <a:t>Ma vocation </a:t>
            </a:r>
          </a:p>
          <a:p>
            <a:pPr marL="228600" lvl="1" indent="0" fontAlgn="base">
              <a:buNone/>
            </a:pPr>
            <a:r>
              <a:rPr lang="fr-FR" sz="2800" dirty="0">
                <a:solidFill>
                  <a:schemeClr val="accent2"/>
                </a:solidFill>
              </a:rPr>
              <a:t>Mardi : </a:t>
            </a:r>
            <a:r>
              <a:rPr lang="fr-FR" sz="2800" dirty="0"/>
              <a:t>Comment Dieu m'a-t-il appelé ?  </a:t>
            </a:r>
          </a:p>
          <a:p>
            <a:pPr marL="228600" lvl="1" indent="0" fontAlgn="base">
              <a:buNone/>
            </a:pPr>
            <a:r>
              <a:rPr lang="fr-FR" sz="2800" dirty="0">
                <a:solidFill>
                  <a:schemeClr val="accent2"/>
                </a:solidFill>
              </a:rPr>
              <a:t>Mercredi : </a:t>
            </a:r>
            <a:r>
              <a:rPr lang="fr-FR" sz="2800" dirty="0"/>
              <a:t>La vocation au fil des saisons de la vie et du ministère </a:t>
            </a:r>
            <a:endParaRPr lang="fr-FR" sz="2400" dirty="0"/>
          </a:p>
          <a:p>
            <a:pPr marL="514350" indent="-514350" fontAlgn="base">
              <a:buFont typeface="+mj-lt"/>
              <a:buAutoNum type="arabicPeriod"/>
            </a:pPr>
            <a:r>
              <a:rPr lang="fr-FR" sz="3200" b="1" dirty="0">
                <a:solidFill>
                  <a:schemeClr val="accent2"/>
                </a:solidFill>
              </a:rPr>
              <a:t>Encourager, discerner et accompagner les vocations dans l'Église</a:t>
            </a:r>
          </a:p>
          <a:p>
            <a:pPr marL="228600" lvl="1" indent="0" fontAlgn="base">
              <a:buNone/>
            </a:pPr>
            <a:r>
              <a:rPr lang="fr-FR" sz="2800" dirty="0">
                <a:solidFill>
                  <a:schemeClr val="accent2"/>
                </a:solidFill>
              </a:rPr>
              <a:t>Jeudi : </a:t>
            </a:r>
            <a:r>
              <a:rPr lang="fr-FR" sz="2800" dirty="0"/>
              <a:t>Devenir des facilitateurs de vocations ? </a:t>
            </a:r>
          </a:p>
          <a:p>
            <a:pPr marL="228600" lvl="1" indent="0" fontAlgn="base">
              <a:buNone/>
            </a:pPr>
            <a:r>
              <a:rPr lang="fr-FR" sz="2800" dirty="0">
                <a:solidFill>
                  <a:schemeClr val="accent2"/>
                </a:solidFill>
              </a:rPr>
              <a:t>Vendredi : </a:t>
            </a:r>
            <a:r>
              <a:rPr lang="fr-FR" sz="2800" dirty="0"/>
              <a:t>Discerner et accompagner les vocations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r-FR" sz="3600" b="1" i="1" dirty="0"/>
              <a:t> A la lumière de l’exemple et de l’enseignement de </a:t>
            </a:r>
            <a:r>
              <a:rPr lang="fr-FR" sz="3600" b="1" i="1" dirty="0">
                <a:solidFill>
                  <a:schemeClr val="accent2"/>
                </a:solidFill>
              </a:rPr>
              <a:t>l’apôtre Paul</a:t>
            </a:r>
          </a:p>
        </p:txBody>
      </p:sp>
    </p:spTree>
    <p:extLst>
      <p:ext uri="{BB962C8B-B14F-4D97-AF65-F5344CB8AC3E}">
        <p14:creationId xmlns:p14="http://schemas.microsoft.com/office/powerpoint/2010/main" val="13440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4AE58-C5D9-F921-EB9C-955F7B636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883C8-A2B8-CAF4-DB18-0369D9DE2E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6000" dirty="0"/>
              <a:t>Se souvenir de sa vocation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7E9884-771C-6C93-132C-FFB93F460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733624"/>
          </a:xfrm>
        </p:spPr>
        <p:txBody>
          <a:bodyPr>
            <a:normAutofit fontScale="77500" lnSpcReduction="20000"/>
          </a:bodyPr>
          <a:lstStyle/>
          <a:p>
            <a:r>
              <a:rPr lang="fr-FR" sz="6700" dirty="0"/>
              <a:t>1</a:t>
            </a:r>
            <a:r>
              <a:rPr lang="fr-FR" sz="6700" baseline="30000" dirty="0"/>
              <a:t>ère</a:t>
            </a:r>
            <a:r>
              <a:rPr lang="fr-FR" sz="6700" dirty="0"/>
              <a:t> session</a:t>
            </a:r>
          </a:p>
          <a:p>
            <a:r>
              <a:rPr lang="fr-FR" sz="3600" dirty="0"/>
              <a:t>Séminaire PSP </a:t>
            </a:r>
          </a:p>
          <a:p>
            <a:r>
              <a:rPr lang="fr-FR" sz="3600" dirty="0"/>
              <a:t>20-24 octobre 2025</a:t>
            </a:r>
          </a:p>
        </p:txBody>
      </p:sp>
    </p:spTree>
    <p:extLst>
      <p:ext uri="{BB962C8B-B14F-4D97-AF65-F5344CB8AC3E}">
        <p14:creationId xmlns:p14="http://schemas.microsoft.com/office/powerpoint/2010/main" val="174242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01962-F6B3-F38E-8DFA-F736E44D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796" y="454152"/>
            <a:ext cx="7729728" cy="1188720"/>
          </a:xfrm>
        </p:spPr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Galates 1.11-17 </a:t>
            </a:r>
            <a:r>
              <a:rPr lang="fr-FR" dirty="0"/>
              <a:t>(NBS)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6E4933-0E82-396C-1B9D-AEA83CFE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0" y="1805940"/>
            <a:ext cx="11759381" cy="48701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3600" baseline="30000" dirty="0"/>
              <a:t>11</a:t>
            </a:r>
            <a:r>
              <a:rPr lang="fr-FR" sz="3600" dirty="0"/>
              <a:t>Je vous le certifie, mes frères, la bonne nouvelle que j’ai annoncée pour ma part n’est pas simplement humaine, </a:t>
            </a:r>
            <a:r>
              <a:rPr lang="fr-FR" sz="3600" baseline="30000" dirty="0"/>
              <a:t>12</a:t>
            </a:r>
            <a:r>
              <a:rPr lang="fr-FR" sz="3600" dirty="0"/>
              <a:t>car moi-même je ne l’ai pas reçue ni apprise d’un homme, mais par une révélation de Jésus-Christ.</a:t>
            </a:r>
          </a:p>
          <a:p>
            <a:pPr marL="0" indent="0" algn="just">
              <a:buNone/>
            </a:pPr>
            <a:r>
              <a:rPr lang="fr-FR" sz="3600" baseline="30000" dirty="0"/>
              <a:t>13</a:t>
            </a:r>
            <a:r>
              <a:rPr lang="fr-FR" sz="3600" dirty="0"/>
              <a:t>Vous avez en effet entendu parler de la façon dont je me conduisais autrefois, dans le judaïsme : je persécutais alors à outrance l’Eglise de Dieu et je m’acharnais contre elle ; </a:t>
            </a:r>
            <a:r>
              <a:rPr lang="fr-FR" sz="3600" baseline="30000" dirty="0"/>
              <a:t>14</a:t>
            </a:r>
            <a:r>
              <a:rPr lang="fr-FR" sz="3600" dirty="0"/>
              <a:t>dans le judaïsme, je progressais mieux que beaucoup de Juifs de mon âge, car je débordais d’une passion jalouse pour les traditions de mes pères.</a:t>
            </a:r>
          </a:p>
        </p:txBody>
      </p:sp>
    </p:spTree>
    <p:extLst>
      <p:ext uri="{BB962C8B-B14F-4D97-AF65-F5344CB8AC3E}">
        <p14:creationId xmlns:p14="http://schemas.microsoft.com/office/powerpoint/2010/main" val="409060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395D0-4209-8850-A80D-FD7F5E172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0E387-4A54-1BAC-E805-6B077413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796" y="454152"/>
            <a:ext cx="7729728" cy="1188720"/>
          </a:xfrm>
        </p:spPr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Galates 1.11-17 </a:t>
            </a:r>
            <a:r>
              <a:rPr lang="fr-FR" dirty="0"/>
              <a:t>(NBS)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2FE2B5-737E-5EDE-F7C9-53587AEE7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0" y="2087880"/>
            <a:ext cx="11759381" cy="45882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600" baseline="30000" dirty="0"/>
              <a:t>15</a:t>
            </a:r>
            <a:r>
              <a:rPr lang="fr-FR" sz="3600" dirty="0"/>
              <a:t>Mais quand il a plu à Dieu, qui m’a mis à part depuis le ventre de ma mère et qui m’a appelé par sa grâce, </a:t>
            </a:r>
            <a:r>
              <a:rPr lang="fr-FR" sz="3600" baseline="30000" dirty="0"/>
              <a:t>16</a:t>
            </a:r>
            <a:r>
              <a:rPr lang="fr-FR" sz="3600" dirty="0"/>
              <a:t>de révéler en moi son Fils pour que je l’annonce comme une bonne nouvelle parmi les non-Juifs, aussitôt, sans consulter personne, </a:t>
            </a:r>
            <a:r>
              <a:rPr lang="fr-FR" sz="3600" baseline="30000" dirty="0"/>
              <a:t>17</a:t>
            </a:r>
            <a:r>
              <a:rPr lang="fr-FR" sz="3600" dirty="0"/>
              <a:t>sans même monter à Jérusalem pour voir ceux qui étaient apôtres avant moi, je suis parti pour l’Arabie, puis je suis retourné à Damas.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28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7684-54D9-AEED-BE69-9F9FED915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E79576-1F4B-A931-DF31-B9DC9F16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796" y="454152"/>
            <a:ext cx="7729728" cy="1188720"/>
          </a:xfrm>
        </p:spPr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Galates 1.11-17 </a:t>
            </a:r>
            <a:r>
              <a:rPr lang="fr-FR" dirty="0"/>
              <a:t>(NBS)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20FC8-1E5E-0431-C35A-4BD90640F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09" y="1831340"/>
            <a:ext cx="11759381" cy="24612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baseline="30000" dirty="0"/>
              <a:t>15</a:t>
            </a:r>
            <a:r>
              <a:rPr lang="fr-FR" sz="3200" dirty="0"/>
              <a:t>Mais quand il a plu à Dieu, qui </a:t>
            </a:r>
            <a:r>
              <a:rPr lang="fr-FR" sz="3600" b="1" dirty="0">
                <a:solidFill>
                  <a:schemeClr val="accent2"/>
                </a:solidFill>
              </a:rPr>
              <a:t>m’a mis à part depuis le ventre de ma mère</a:t>
            </a:r>
            <a:r>
              <a:rPr lang="fr-FR" sz="3200" dirty="0"/>
              <a:t> et qui m’a appelé par sa grâce, </a:t>
            </a:r>
            <a:r>
              <a:rPr lang="fr-FR" sz="3200" baseline="30000" dirty="0"/>
              <a:t>16</a:t>
            </a:r>
            <a:r>
              <a:rPr lang="fr-FR" sz="3200" dirty="0"/>
              <a:t>de révéler en moi son Fils pour que je l’annonce comme une bonne nouvelle parmi les non-Juifs...</a:t>
            </a:r>
          </a:p>
        </p:txBody>
      </p:sp>
      <p:pic>
        <p:nvPicPr>
          <p:cNvPr id="8" name="Graphique 7" descr="Badge 1 avec un remplissage uni">
            <a:extLst>
              <a:ext uri="{FF2B5EF4-FFF2-40B4-BE49-F238E27FC236}">
                <a16:creationId xmlns:a16="http://schemas.microsoft.com/office/drawing/2014/main" id="{C96A18D2-E305-CFD2-0C32-B77707B7B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633" y="4143477"/>
            <a:ext cx="914400" cy="914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68CCD25-9B82-3067-9A64-2D1BB1803ED0}"/>
              </a:ext>
            </a:extLst>
          </p:cNvPr>
          <p:cNvSpPr txBox="1"/>
          <p:nvPr/>
        </p:nvSpPr>
        <p:spPr>
          <a:xfrm>
            <a:off x="1514529" y="4311116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2"/>
                </a:solidFill>
              </a:rPr>
              <a:t>Dieu m’a appelé à la vie</a:t>
            </a:r>
          </a:p>
        </p:txBody>
      </p:sp>
    </p:spTree>
    <p:extLst>
      <p:ext uri="{BB962C8B-B14F-4D97-AF65-F5344CB8AC3E}">
        <p14:creationId xmlns:p14="http://schemas.microsoft.com/office/powerpoint/2010/main" val="398058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FBB58-4894-2616-0BA5-D510284D6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7DC6D-1B82-5CBA-600C-F1D37D77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796" y="454152"/>
            <a:ext cx="7729728" cy="1188720"/>
          </a:xfrm>
        </p:spPr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Galates 1.11-17 </a:t>
            </a:r>
            <a:r>
              <a:rPr lang="fr-FR" dirty="0"/>
              <a:t>(NBS)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DB0715-80BC-BE06-BF7A-5B232D956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09" y="1831340"/>
            <a:ext cx="11759381" cy="24612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baseline="30000" dirty="0"/>
              <a:t>15</a:t>
            </a:r>
            <a:r>
              <a:rPr lang="fr-FR" sz="3200" dirty="0"/>
              <a:t>Mais quand </a:t>
            </a:r>
            <a:r>
              <a:rPr lang="fr-FR" sz="3600" b="1" dirty="0">
                <a:solidFill>
                  <a:schemeClr val="accent6"/>
                </a:solidFill>
              </a:rPr>
              <a:t>il a plu à Dieu</a:t>
            </a:r>
            <a:r>
              <a:rPr lang="fr-FR" sz="3200" dirty="0"/>
              <a:t>, qui </a:t>
            </a:r>
            <a:r>
              <a:rPr lang="fr-FR" sz="3600" b="1" dirty="0">
                <a:solidFill>
                  <a:schemeClr val="accent2"/>
                </a:solidFill>
              </a:rPr>
              <a:t>m’a mis à part depuis le ventre de ma mère</a:t>
            </a:r>
            <a:r>
              <a:rPr lang="fr-FR" sz="3200" dirty="0"/>
              <a:t> et </a:t>
            </a:r>
            <a:r>
              <a:rPr lang="fr-FR" sz="3600" b="1" dirty="0">
                <a:solidFill>
                  <a:schemeClr val="accent6"/>
                </a:solidFill>
              </a:rPr>
              <a:t>qui m’a appelé par sa grâce</a:t>
            </a:r>
            <a:r>
              <a:rPr lang="fr-FR" sz="3200" dirty="0"/>
              <a:t>, </a:t>
            </a:r>
            <a:r>
              <a:rPr lang="fr-FR" sz="3200" baseline="30000" dirty="0"/>
              <a:t>16</a:t>
            </a:r>
            <a:r>
              <a:rPr lang="fr-FR" sz="3200" dirty="0"/>
              <a:t>de </a:t>
            </a:r>
            <a:r>
              <a:rPr lang="fr-FR" sz="3600" b="1" dirty="0">
                <a:solidFill>
                  <a:schemeClr val="accent6"/>
                </a:solidFill>
              </a:rPr>
              <a:t>révéler en moi son Fils </a:t>
            </a:r>
            <a:r>
              <a:rPr lang="fr-FR" sz="3200" dirty="0"/>
              <a:t>pour que je l’annonce comme une bonne nouvelle parmi les non-Juifs…</a:t>
            </a:r>
            <a:endParaRPr lang="fr-FR" sz="3600" dirty="0"/>
          </a:p>
        </p:txBody>
      </p:sp>
      <p:pic>
        <p:nvPicPr>
          <p:cNvPr id="7" name="Graphique 6" descr="Badge avec un remplissage uni">
            <a:extLst>
              <a:ext uri="{FF2B5EF4-FFF2-40B4-BE49-F238E27FC236}">
                <a16:creationId xmlns:a16="http://schemas.microsoft.com/office/drawing/2014/main" id="{B3F563C0-241A-AEF0-DDF7-CD62ADD0B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066" y="5057877"/>
            <a:ext cx="914400" cy="914400"/>
          </a:xfrm>
          <a:prstGeom prst="rect">
            <a:avLst/>
          </a:prstGeom>
        </p:spPr>
      </p:pic>
      <p:pic>
        <p:nvPicPr>
          <p:cNvPr id="8" name="Graphique 7" descr="Badge 1 avec un remplissage uni">
            <a:extLst>
              <a:ext uri="{FF2B5EF4-FFF2-40B4-BE49-F238E27FC236}">
                <a16:creationId xmlns:a16="http://schemas.microsoft.com/office/drawing/2014/main" id="{DB20EE5C-8414-D698-B633-4B6D4E474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633" y="4143477"/>
            <a:ext cx="914400" cy="914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00253CA-01E1-2B6D-0414-6D66969DA70D}"/>
              </a:ext>
            </a:extLst>
          </p:cNvPr>
          <p:cNvSpPr txBox="1"/>
          <p:nvPr/>
        </p:nvSpPr>
        <p:spPr>
          <a:xfrm>
            <a:off x="1514529" y="4311116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2"/>
                </a:solidFill>
              </a:rPr>
              <a:t>Dieu m’a appelé à la vie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760475-73CF-31D5-74A7-3BA956730364}"/>
              </a:ext>
            </a:extLst>
          </p:cNvPr>
          <p:cNvSpPr txBox="1"/>
          <p:nvPr/>
        </p:nvSpPr>
        <p:spPr>
          <a:xfrm>
            <a:off x="1514529" y="5191911"/>
            <a:ext cx="824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6"/>
                </a:solidFill>
              </a:rPr>
              <a:t>Il m’a appelé au salut en Jésus-Christ</a:t>
            </a:r>
          </a:p>
        </p:txBody>
      </p:sp>
    </p:spTree>
    <p:extLst>
      <p:ext uri="{BB962C8B-B14F-4D97-AF65-F5344CB8AC3E}">
        <p14:creationId xmlns:p14="http://schemas.microsoft.com/office/powerpoint/2010/main" val="2107198912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1577</TotalTime>
  <Words>1414</Words>
  <Application>Microsoft Office PowerPoint</Application>
  <PresentationFormat>Grand écran</PresentationFormat>
  <Paragraphs>92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Aptos</vt:lpstr>
      <vt:lpstr>Arial</vt:lpstr>
      <vt:lpstr>Courier New</vt:lpstr>
      <vt:lpstr>Gill Sans MT</vt:lpstr>
      <vt:lpstr>Wingdings</vt:lpstr>
      <vt:lpstr>Colis</vt:lpstr>
      <vt:lpstr>Vocation(S)</vt:lpstr>
      <vt:lpstr>VOCATION ?</vt:lpstr>
      <vt:lpstr>VOCATION ?</vt:lpstr>
      <vt:lpstr>AU MENU…</vt:lpstr>
      <vt:lpstr>Se souvenir de sa vocation</vt:lpstr>
      <vt:lpstr>Galates 1.11-17 (NBS)</vt:lpstr>
      <vt:lpstr>Galates 1.11-17 (NBS)</vt:lpstr>
      <vt:lpstr>Galates 1.11-17 (NBS)</vt:lpstr>
      <vt:lpstr>Galates 1.11-17 (NBS)</vt:lpstr>
      <vt:lpstr>Galates 1.11-17 (NBS)</vt:lpstr>
      <vt:lpstr>Ma vocation au ministère et  ma vocation d’être humain créé par Dieu</vt:lpstr>
      <vt:lpstr>Ma vocation au ministère et  ma vocation d’être humain créé par Dieu</vt:lpstr>
      <vt:lpstr>Ma vocation au ministère et  ma VOCATION chrétienne </vt:lpstr>
      <vt:lpstr>Ma vocation au ministère</vt:lpstr>
      <vt:lpstr>Ma vocation au ministère</vt:lpstr>
      <vt:lpstr>Galates 1.11-17 (NBS)</vt:lpstr>
      <vt:lpstr>Temps de partage : comment Dieu m’a-t-il Appelé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Timothée Minard</dc:creator>
  <cp:lastModifiedBy>Timothée Minard</cp:lastModifiedBy>
  <cp:revision>2</cp:revision>
  <dcterms:created xsi:type="dcterms:W3CDTF">2025-10-18T14:56:00Z</dcterms:created>
  <dcterms:modified xsi:type="dcterms:W3CDTF">2025-10-20T11:22:18Z</dcterms:modified>
</cp:coreProperties>
</file>