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276" r:id="rId2"/>
    <p:sldId id="275" r:id="rId3"/>
    <p:sldId id="256" r:id="rId4"/>
    <p:sldId id="278" r:id="rId5"/>
    <p:sldId id="280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7" r:id="rId15"/>
    <p:sldId id="289" r:id="rId16"/>
    <p:sldId id="290" r:id="rId17"/>
    <p:sldId id="291" r:id="rId1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43B"/>
    <a:srgbClr val="EB5F51"/>
    <a:srgbClr val="9D3333"/>
    <a:srgbClr val="F3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8B468-8864-413E-B8F2-64576AB649C4}" v="36" dt="2022-04-27T07:25:44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98" autoAdjust="0"/>
    <p:restoredTop sz="94618" autoAdjust="0"/>
  </p:normalViewPr>
  <p:slideViewPr>
    <p:cSldViewPr snapToGrid="0">
      <p:cViewPr varScale="1">
        <p:scale>
          <a:sx n="136" d="100"/>
          <a:sy n="136" d="100"/>
        </p:scale>
        <p:origin x="144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tenbein Jean-Georges" userId="e4cffb86-433f-4485-ac91-50bfb7b8c890" providerId="ADAL" clId="{5B78B468-8864-413E-B8F2-64576AB649C4}"/>
    <pc:docChg chg="undo redo custSel addSld delSld modSld sldOrd">
      <pc:chgData name="Gantenbein Jean-Georges" userId="e4cffb86-433f-4485-ac91-50bfb7b8c890" providerId="ADAL" clId="{5B78B468-8864-413E-B8F2-64576AB649C4}" dt="2022-04-27T07:26:47.354" v="339" actId="47"/>
      <pc:docMkLst>
        <pc:docMk/>
      </pc:docMkLst>
      <pc:sldChg chg="addSp modSp mod">
        <pc:chgData name="Gantenbein Jean-Georges" userId="e4cffb86-433f-4485-ac91-50bfb7b8c890" providerId="ADAL" clId="{5B78B468-8864-413E-B8F2-64576AB649C4}" dt="2022-04-27T07:00:07.008" v="130" actId="14100"/>
        <pc:sldMkLst>
          <pc:docMk/>
          <pc:sldMk cId="0" sldId="256"/>
        </pc:sldMkLst>
        <pc:spChg chg="add mod">
          <ac:chgData name="Gantenbein Jean-Georges" userId="e4cffb86-433f-4485-ac91-50bfb7b8c890" providerId="ADAL" clId="{5B78B468-8864-413E-B8F2-64576AB649C4}" dt="2022-04-27T06:58:58.436" v="124" actId="1076"/>
          <ac:spMkLst>
            <pc:docMk/>
            <pc:sldMk cId="0" sldId="256"/>
            <ac:spMk id="3" creationId="{253AF781-0B7F-4EE7-A31E-9E4A71C6E3FD}"/>
          </ac:spMkLst>
        </pc:spChg>
        <pc:graphicFrameChg chg="add mod">
          <ac:chgData name="Gantenbein Jean-Georges" userId="e4cffb86-433f-4485-ac91-50bfb7b8c890" providerId="ADAL" clId="{5B78B468-8864-413E-B8F2-64576AB649C4}" dt="2022-04-27T07:00:07.008" v="130" actId="14100"/>
          <ac:graphicFrameMkLst>
            <pc:docMk/>
            <pc:sldMk cId="0" sldId="256"/>
            <ac:graphicFrameMk id="4" creationId="{BED02AB3-F905-460C-9AC8-22FDA419A04A}"/>
          </ac:graphicFrameMkLst>
        </pc:graphicFrameChg>
      </pc:sldChg>
      <pc:sldChg chg="del">
        <pc:chgData name="Gantenbein Jean-Georges" userId="e4cffb86-433f-4485-ac91-50bfb7b8c890" providerId="ADAL" clId="{5B78B468-8864-413E-B8F2-64576AB649C4}" dt="2022-04-27T07:26:47.354" v="339" actId="47"/>
        <pc:sldMkLst>
          <pc:docMk/>
          <pc:sldMk cId="4088009471" sldId="258"/>
        </pc:sldMkLst>
      </pc:sldChg>
      <pc:sldChg chg="del">
        <pc:chgData name="Gantenbein Jean-Georges" userId="e4cffb86-433f-4485-ac91-50bfb7b8c890" providerId="ADAL" clId="{5B78B468-8864-413E-B8F2-64576AB649C4}" dt="2022-04-27T07:26:47.354" v="339" actId="47"/>
        <pc:sldMkLst>
          <pc:docMk/>
          <pc:sldMk cId="918389648" sldId="265"/>
        </pc:sldMkLst>
      </pc:sldChg>
      <pc:sldChg chg="del">
        <pc:chgData name="Gantenbein Jean-Georges" userId="e4cffb86-433f-4485-ac91-50bfb7b8c890" providerId="ADAL" clId="{5B78B468-8864-413E-B8F2-64576AB649C4}" dt="2022-04-27T07:26:47.354" v="339" actId="47"/>
        <pc:sldMkLst>
          <pc:docMk/>
          <pc:sldMk cId="3438952791" sldId="266"/>
        </pc:sldMkLst>
      </pc:sldChg>
      <pc:sldChg chg="del">
        <pc:chgData name="Gantenbein Jean-Georges" userId="e4cffb86-433f-4485-ac91-50bfb7b8c890" providerId="ADAL" clId="{5B78B468-8864-413E-B8F2-64576AB649C4}" dt="2022-04-27T07:26:47.354" v="339" actId="47"/>
        <pc:sldMkLst>
          <pc:docMk/>
          <pc:sldMk cId="1002713235" sldId="267"/>
        </pc:sldMkLst>
      </pc:sldChg>
      <pc:sldChg chg="del">
        <pc:chgData name="Gantenbein Jean-Georges" userId="e4cffb86-433f-4485-ac91-50bfb7b8c890" providerId="ADAL" clId="{5B78B468-8864-413E-B8F2-64576AB649C4}" dt="2022-04-27T07:26:47.354" v="339" actId="47"/>
        <pc:sldMkLst>
          <pc:docMk/>
          <pc:sldMk cId="377414038" sldId="268"/>
        </pc:sldMkLst>
      </pc:sldChg>
      <pc:sldChg chg="del">
        <pc:chgData name="Gantenbein Jean-Georges" userId="e4cffb86-433f-4485-ac91-50bfb7b8c890" providerId="ADAL" clId="{5B78B468-8864-413E-B8F2-64576AB649C4}" dt="2022-04-27T07:26:47.354" v="339" actId="47"/>
        <pc:sldMkLst>
          <pc:docMk/>
          <pc:sldMk cId="2714927253" sldId="270"/>
        </pc:sldMkLst>
      </pc:sldChg>
      <pc:sldChg chg="del">
        <pc:chgData name="Gantenbein Jean-Georges" userId="e4cffb86-433f-4485-ac91-50bfb7b8c890" providerId="ADAL" clId="{5B78B468-8864-413E-B8F2-64576AB649C4}" dt="2022-04-27T07:26:47.354" v="339" actId="47"/>
        <pc:sldMkLst>
          <pc:docMk/>
          <pc:sldMk cId="535756335" sldId="271"/>
        </pc:sldMkLst>
      </pc:sldChg>
      <pc:sldChg chg="del">
        <pc:chgData name="Gantenbein Jean-Georges" userId="e4cffb86-433f-4485-ac91-50bfb7b8c890" providerId="ADAL" clId="{5B78B468-8864-413E-B8F2-64576AB649C4}" dt="2022-04-27T07:26:47.354" v="339" actId="47"/>
        <pc:sldMkLst>
          <pc:docMk/>
          <pc:sldMk cId="1487890630" sldId="272"/>
        </pc:sldMkLst>
      </pc:sldChg>
      <pc:sldChg chg="del">
        <pc:chgData name="Gantenbein Jean-Georges" userId="e4cffb86-433f-4485-ac91-50bfb7b8c890" providerId="ADAL" clId="{5B78B468-8864-413E-B8F2-64576AB649C4}" dt="2022-04-27T07:26:47.354" v="339" actId="47"/>
        <pc:sldMkLst>
          <pc:docMk/>
          <pc:sldMk cId="2038458648" sldId="273"/>
        </pc:sldMkLst>
      </pc:sldChg>
      <pc:sldChg chg="del">
        <pc:chgData name="Gantenbein Jean-Georges" userId="e4cffb86-433f-4485-ac91-50bfb7b8c890" providerId="ADAL" clId="{5B78B468-8864-413E-B8F2-64576AB649C4}" dt="2022-04-27T07:26:47.354" v="339" actId="47"/>
        <pc:sldMkLst>
          <pc:docMk/>
          <pc:sldMk cId="850342476" sldId="274"/>
        </pc:sldMkLst>
      </pc:sldChg>
      <pc:sldChg chg="addSp delSp modSp mod ord">
        <pc:chgData name="Gantenbein Jean-Georges" userId="e4cffb86-433f-4485-ac91-50bfb7b8c890" providerId="ADAL" clId="{5B78B468-8864-413E-B8F2-64576AB649C4}" dt="2022-04-27T06:57:45.593" v="121"/>
        <pc:sldMkLst>
          <pc:docMk/>
          <pc:sldMk cId="3129206219" sldId="275"/>
        </pc:sldMkLst>
        <pc:picChg chg="add del mod">
          <ac:chgData name="Gantenbein Jean-Georges" userId="e4cffb86-433f-4485-ac91-50bfb7b8c890" providerId="ADAL" clId="{5B78B468-8864-413E-B8F2-64576AB649C4}" dt="2022-04-27T06:57:43.509" v="120" actId="478"/>
          <ac:picMkLst>
            <pc:docMk/>
            <pc:sldMk cId="3129206219" sldId="275"/>
            <ac:picMk id="2" creationId="{B2F75FBD-559E-4757-8689-5C67384D2342}"/>
          </ac:picMkLst>
        </pc:picChg>
        <pc:picChg chg="add">
          <ac:chgData name="Gantenbein Jean-Georges" userId="e4cffb86-433f-4485-ac91-50bfb7b8c890" providerId="ADAL" clId="{5B78B468-8864-413E-B8F2-64576AB649C4}" dt="2022-04-27T06:57:45.593" v="121"/>
          <ac:picMkLst>
            <pc:docMk/>
            <pc:sldMk cId="3129206219" sldId="275"/>
            <ac:picMk id="3" creationId="{6BF2CE23-23F1-4BC4-866F-A3D00E127E16}"/>
          </ac:picMkLst>
        </pc:picChg>
      </pc:sldChg>
      <pc:sldChg chg="addSp modSp new mod">
        <pc:chgData name="Gantenbein Jean-Georges" userId="e4cffb86-433f-4485-ac91-50bfb7b8c890" providerId="ADAL" clId="{5B78B468-8864-413E-B8F2-64576AB649C4}" dt="2022-04-27T06:54:44.045" v="114" actId="20577"/>
        <pc:sldMkLst>
          <pc:docMk/>
          <pc:sldMk cId="1986278331" sldId="276"/>
        </pc:sldMkLst>
        <pc:spChg chg="add mod">
          <ac:chgData name="Gantenbein Jean-Georges" userId="e4cffb86-433f-4485-ac91-50bfb7b8c890" providerId="ADAL" clId="{5B78B468-8864-413E-B8F2-64576AB649C4}" dt="2022-04-27T06:54:44.045" v="114" actId="20577"/>
          <ac:spMkLst>
            <pc:docMk/>
            <pc:sldMk cId="1986278331" sldId="276"/>
            <ac:spMk id="3" creationId="{DAA37D21-B97D-463E-9B28-A909407323DE}"/>
          </ac:spMkLst>
        </pc:spChg>
      </pc:sldChg>
      <pc:sldChg chg="add del">
        <pc:chgData name="Gantenbein Jean-Georges" userId="e4cffb86-433f-4485-ac91-50bfb7b8c890" providerId="ADAL" clId="{5B78B468-8864-413E-B8F2-64576AB649C4}" dt="2022-04-27T07:00:21.084" v="132" actId="2696"/>
        <pc:sldMkLst>
          <pc:docMk/>
          <pc:sldMk cId="354652325" sldId="277"/>
        </pc:sldMkLst>
      </pc:sldChg>
      <pc:sldChg chg="addSp modSp add mod">
        <pc:chgData name="Gantenbein Jean-Georges" userId="e4cffb86-433f-4485-ac91-50bfb7b8c890" providerId="ADAL" clId="{5B78B468-8864-413E-B8F2-64576AB649C4}" dt="2022-04-27T07:01:26.400" v="139" actId="1076"/>
        <pc:sldMkLst>
          <pc:docMk/>
          <pc:sldMk cId="1603746360" sldId="278"/>
        </pc:sldMkLst>
        <pc:spChg chg="add mod">
          <ac:chgData name="Gantenbein Jean-Georges" userId="e4cffb86-433f-4485-ac91-50bfb7b8c890" providerId="ADAL" clId="{5B78B468-8864-413E-B8F2-64576AB649C4}" dt="2022-04-27T07:01:26.400" v="139" actId="1076"/>
          <ac:spMkLst>
            <pc:docMk/>
            <pc:sldMk cId="1603746360" sldId="278"/>
            <ac:spMk id="4" creationId="{DB925452-F0AC-4DDF-B403-8211A176741F}"/>
          </ac:spMkLst>
        </pc:spChg>
        <pc:graphicFrameChg chg="add mod">
          <ac:chgData name="Gantenbein Jean-Georges" userId="e4cffb86-433f-4485-ac91-50bfb7b8c890" providerId="ADAL" clId="{5B78B468-8864-413E-B8F2-64576AB649C4}" dt="2022-04-27T07:01:01.942" v="137" actId="1076"/>
          <ac:graphicFrameMkLst>
            <pc:docMk/>
            <pc:sldMk cId="1603746360" sldId="278"/>
            <ac:graphicFrameMk id="2" creationId="{898A55F1-2800-4B95-BD48-104D327BD051}"/>
          </ac:graphicFrameMkLst>
        </pc:graphicFrameChg>
      </pc:sldChg>
      <pc:sldChg chg="addSp delSp modSp add mod">
        <pc:chgData name="Gantenbein Jean-Georges" userId="e4cffb86-433f-4485-ac91-50bfb7b8c890" providerId="ADAL" clId="{5B78B468-8864-413E-B8F2-64576AB649C4}" dt="2022-04-27T07:06:32.741" v="192" actId="1076"/>
        <pc:sldMkLst>
          <pc:docMk/>
          <pc:sldMk cId="348685409" sldId="279"/>
        </pc:sldMkLst>
        <pc:spChg chg="add mod">
          <ac:chgData name="Gantenbein Jean-Georges" userId="e4cffb86-433f-4485-ac91-50bfb7b8c890" providerId="ADAL" clId="{5B78B468-8864-413E-B8F2-64576AB649C4}" dt="2022-04-27T07:06:32.741" v="192" actId="1076"/>
          <ac:spMkLst>
            <pc:docMk/>
            <pc:sldMk cId="348685409" sldId="279"/>
            <ac:spMk id="7" creationId="{BE6C64DD-8389-4CF3-917E-CAD64EC2FE93}"/>
          </ac:spMkLst>
        </pc:spChg>
        <pc:graphicFrameChg chg="add del mod">
          <ac:chgData name="Gantenbein Jean-Georges" userId="e4cffb86-433f-4485-ac91-50bfb7b8c890" providerId="ADAL" clId="{5B78B468-8864-413E-B8F2-64576AB649C4}" dt="2022-04-27T07:02:57.442" v="147"/>
          <ac:graphicFrameMkLst>
            <pc:docMk/>
            <pc:sldMk cId="348685409" sldId="279"/>
            <ac:graphicFrameMk id="2" creationId="{A0E1A16B-A25A-4A0A-95DC-0F69078B16EA}"/>
          </ac:graphicFrameMkLst>
        </pc:graphicFrameChg>
        <pc:graphicFrameChg chg="add del mod">
          <ac:chgData name="Gantenbein Jean-Georges" userId="e4cffb86-433f-4485-ac91-50bfb7b8c890" providerId="ADAL" clId="{5B78B468-8864-413E-B8F2-64576AB649C4}" dt="2022-04-27T07:03:39.783" v="157"/>
          <ac:graphicFrameMkLst>
            <pc:docMk/>
            <pc:sldMk cId="348685409" sldId="279"/>
            <ac:graphicFrameMk id="3" creationId="{43DF2277-9007-4E21-8AB8-9EF939AFD278}"/>
          </ac:graphicFrameMkLst>
        </pc:graphicFrameChg>
        <pc:graphicFrameChg chg="add del mod">
          <ac:chgData name="Gantenbein Jean-Georges" userId="e4cffb86-433f-4485-ac91-50bfb7b8c890" providerId="ADAL" clId="{5B78B468-8864-413E-B8F2-64576AB649C4}" dt="2022-04-27T07:04:35.408" v="162" actId="478"/>
          <ac:graphicFrameMkLst>
            <pc:docMk/>
            <pc:sldMk cId="348685409" sldId="279"/>
            <ac:graphicFrameMk id="4" creationId="{7F1353D4-5DA4-4567-AA9E-341F8166F3C4}"/>
          </ac:graphicFrameMkLst>
        </pc:graphicFrameChg>
        <pc:graphicFrameChg chg="add mod modGraphic">
          <ac:chgData name="Gantenbein Jean-Georges" userId="e4cffb86-433f-4485-ac91-50bfb7b8c890" providerId="ADAL" clId="{5B78B468-8864-413E-B8F2-64576AB649C4}" dt="2022-04-27T07:06:12.051" v="188" actId="1076"/>
          <ac:graphicFrameMkLst>
            <pc:docMk/>
            <pc:sldMk cId="348685409" sldId="279"/>
            <ac:graphicFrameMk id="5" creationId="{81AC0DAD-4F45-4FFA-AA76-86EBFDFEE5B1}"/>
          </ac:graphicFrameMkLst>
        </pc:graphicFrameChg>
      </pc:sldChg>
      <pc:sldChg chg="addSp modSp add mod">
        <pc:chgData name="Gantenbein Jean-Georges" userId="e4cffb86-433f-4485-ac91-50bfb7b8c890" providerId="ADAL" clId="{5B78B468-8864-413E-B8F2-64576AB649C4}" dt="2022-04-27T07:02:25.333" v="144" actId="1076"/>
        <pc:sldMkLst>
          <pc:docMk/>
          <pc:sldMk cId="793627093" sldId="280"/>
        </pc:sldMkLst>
        <pc:spChg chg="add mod">
          <ac:chgData name="Gantenbein Jean-Georges" userId="e4cffb86-433f-4485-ac91-50bfb7b8c890" providerId="ADAL" clId="{5B78B468-8864-413E-B8F2-64576AB649C4}" dt="2022-04-27T07:02:25.333" v="144" actId="1076"/>
          <ac:spMkLst>
            <pc:docMk/>
            <pc:sldMk cId="793627093" sldId="280"/>
            <ac:spMk id="4" creationId="{77FA20B7-746E-49D5-974F-13CC2511A7C7}"/>
          </ac:spMkLst>
        </pc:spChg>
        <pc:graphicFrameChg chg="add mod">
          <ac:chgData name="Gantenbein Jean-Georges" userId="e4cffb86-433f-4485-ac91-50bfb7b8c890" providerId="ADAL" clId="{5B78B468-8864-413E-B8F2-64576AB649C4}" dt="2022-04-27T07:02:06.828" v="142" actId="1076"/>
          <ac:graphicFrameMkLst>
            <pc:docMk/>
            <pc:sldMk cId="793627093" sldId="280"/>
            <ac:graphicFrameMk id="2" creationId="{5785FD81-1BCC-4726-B52C-6CBB201991E3}"/>
          </ac:graphicFrameMkLst>
        </pc:graphicFrameChg>
      </pc:sldChg>
      <pc:sldChg chg="addSp modSp add mod">
        <pc:chgData name="Gantenbein Jean-Georges" userId="e4cffb86-433f-4485-ac91-50bfb7b8c890" providerId="ADAL" clId="{5B78B468-8864-413E-B8F2-64576AB649C4}" dt="2022-04-27T07:07:32.124" v="199" actId="1076"/>
        <pc:sldMkLst>
          <pc:docMk/>
          <pc:sldMk cId="3160827967" sldId="281"/>
        </pc:sldMkLst>
        <pc:spChg chg="add mod">
          <ac:chgData name="Gantenbein Jean-Georges" userId="e4cffb86-433f-4485-ac91-50bfb7b8c890" providerId="ADAL" clId="{5B78B468-8864-413E-B8F2-64576AB649C4}" dt="2022-04-27T07:07:32.124" v="199" actId="1076"/>
          <ac:spMkLst>
            <pc:docMk/>
            <pc:sldMk cId="3160827967" sldId="281"/>
            <ac:spMk id="4" creationId="{AD0BB410-3B2F-45F4-B9C5-CFF7E15D2ED1}"/>
          </ac:spMkLst>
        </pc:spChg>
        <pc:picChg chg="add mod">
          <ac:chgData name="Gantenbein Jean-Georges" userId="e4cffb86-433f-4485-ac91-50bfb7b8c890" providerId="ADAL" clId="{5B78B468-8864-413E-B8F2-64576AB649C4}" dt="2022-04-27T07:07:28.659" v="198" actId="1076"/>
          <ac:picMkLst>
            <pc:docMk/>
            <pc:sldMk cId="3160827967" sldId="281"/>
            <ac:picMk id="2" creationId="{A99E308F-3453-4391-AD26-C38CD56E3B49}"/>
          </ac:picMkLst>
        </pc:picChg>
      </pc:sldChg>
      <pc:sldChg chg="addSp modSp add mod">
        <pc:chgData name="Gantenbein Jean-Georges" userId="e4cffb86-433f-4485-ac91-50bfb7b8c890" providerId="ADAL" clId="{5B78B468-8864-413E-B8F2-64576AB649C4}" dt="2022-04-27T07:11:25.627" v="216" actId="1076"/>
        <pc:sldMkLst>
          <pc:docMk/>
          <pc:sldMk cId="2939100771" sldId="282"/>
        </pc:sldMkLst>
        <pc:spChg chg="add mod">
          <ac:chgData name="Gantenbein Jean-Georges" userId="e4cffb86-433f-4485-ac91-50bfb7b8c890" providerId="ADAL" clId="{5B78B468-8864-413E-B8F2-64576AB649C4}" dt="2022-04-27T07:11:13.499" v="214"/>
          <ac:spMkLst>
            <pc:docMk/>
            <pc:sldMk cId="2939100771" sldId="282"/>
            <ac:spMk id="2" creationId="{B60E3398-4891-479C-9E6D-E50197FC861E}"/>
          </ac:spMkLst>
        </pc:spChg>
        <pc:spChg chg="add mod">
          <ac:chgData name="Gantenbein Jean-Georges" userId="e4cffb86-433f-4485-ac91-50bfb7b8c890" providerId="ADAL" clId="{5B78B468-8864-413E-B8F2-64576AB649C4}" dt="2022-04-27T07:11:25.627" v="216" actId="1076"/>
          <ac:spMkLst>
            <pc:docMk/>
            <pc:sldMk cId="2939100771" sldId="282"/>
            <ac:spMk id="4" creationId="{6AC50AB5-C24D-47EB-9D5E-92FE50A1B62B}"/>
          </ac:spMkLst>
        </pc:spChg>
      </pc:sldChg>
      <pc:sldChg chg="addSp modSp add mod">
        <pc:chgData name="Gantenbein Jean-Georges" userId="e4cffb86-433f-4485-ac91-50bfb7b8c890" providerId="ADAL" clId="{5B78B468-8864-413E-B8F2-64576AB649C4}" dt="2022-04-27T07:12:48.085" v="234" actId="1076"/>
        <pc:sldMkLst>
          <pc:docMk/>
          <pc:sldMk cId="3897805383" sldId="283"/>
        </pc:sldMkLst>
        <pc:spChg chg="add mod">
          <ac:chgData name="Gantenbein Jean-Georges" userId="e4cffb86-433f-4485-ac91-50bfb7b8c890" providerId="ADAL" clId="{5B78B468-8864-413E-B8F2-64576AB649C4}" dt="2022-04-27T07:12:29.683" v="230" actId="1076"/>
          <ac:spMkLst>
            <pc:docMk/>
            <pc:sldMk cId="3897805383" sldId="283"/>
            <ac:spMk id="2" creationId="{BF40DB2B-FA79-4EF4-A92D-D1B781C04EE5}"/>
          </ac:spMkLst>
        </pc:spChg>
        <pc:spChg chg="add mod">
          <ac:chgData name="Gantenbein Jean-Georges" userId="e4cffb86-433f-4485-ac91-50bfb7b8c890" providerId="ADAL" clId="{5B78B468-8864-413E-B8F2-64576AB649C4}" dt="2022-04-27T07:12:48.085" v="234" actId="1076"/>
          <ac:spMkLst>
            <pc:docMk/>
            <pc:sldMk cId="3897805383" sldId="283"/>
            <ac:spMk id="4" creationId="{E3E9DF3C-3889-4950-97E4-C06A2B3859C0}"/>
          </ac:spMkLst>
        </pc:spChg>
      </pc:sldChg>
      <pc:sldChg chg="addSp modSp add mod">
        <pc:chgData name="Gantenbein Jean-Georges" userId="e4cffb86-433f-4485-ac91-50bfb7b8c890" providerId="ADAL" clId="{5B78B468-8864-413E-B8F2-64576AB649C4}" dt="2022-04-27T07:15:20.158" v="254" actId="1076"/>
        <pc:sldMkLst>
          <pc:docMk/>
          <pc:sldMk cId="2152774578" sldId="284"/>
        </pc:sldMkLst>
        <pc:spChg chg="add mod">
          <ac:chgData name="Gantenbein Jean-Georges" userId="e4cffb86-433f-4485-ac91-50bfb7b8c890" providerId="ADAL" clId="{5B78B468-8864-413E-B8F2-64576AB649C4}" dt="2022-04-27T07:15:20.158" v="254" actId="1076"/>
          <ac:spMkLst>
            <pc:docMk/>
            <pc:sldMk cId="2152774578" sldId="284"/>
            <ac:spMk id="4" creationId="{9EBBEEAF-4A66-4C35-B112-913CE655F28B}"/>
          </ac:spMkLst>
        </pc:spChg>
        <pc:graphicFrameChg chg="add mod modGraphic">
          <ac:chgData name="Gantenbein Jean-Georges" userId="e4cffb86-433f-4485-ac91-50bfb7b8c890" providerId="ADAL" clId="{5B78B468-8864-413E-B8F2-64576AB649C4}" dt="2022-04-27T07:15:13.222" v="253" actId="1076"/>
          <ac:graphicFrameMkLst>
            <pc:docMk/>
            <pc:sldMk cId="2152774578" sldId="284"/>
            <ac:graphicFrameMk id="2" creationId="{D55AE481-9B0F-4BF3-83A2-AD72B5088720}"/>
          </ac:graphicFrameMkLst>
        </pc:graphicFrameChg>
      </pc:sldChg>
      <pc:sldChg chg="addSp modSp add mod">
        <pc:chgData name="Gantenbein Jean-Georges" userId="e4cffb86-433f-4485-ac91-50bfb7b8c890" providerId="ADAL" clId="{5B78B468-8864-413E-B8F2-64576AB649C4}" dt="2022-04-27T07:16:06.907" v="260" actId="1076"/>
        <pc:sldMkLst>
          <pc:docMk/>
          <pc:sldMk cId="45003146" sldId="285"/>
        </pc:sldMkLst>
        <pc:spChg chg="add mod">
          <ac:chgData name="Gantenbein Jean-Georges" userId="e4cffb86-433f-4485-ac91-50bfb7b8c890" providerId="ADAL" clId="{5B78B468-8864-413E-B8F2-64576AB649C4}" dt="2022-04-27T07:16:06.907" v="260" actId="1076"/>
          <ac:spMkLst>
            <pc:docMk/>
            <pc:sldMk cId="45003146" sldId="285"/>
            <ac:spMk id="4" creationId="{6E2B21CD-99D9-4D6B-8A0B-9F6967E6656F}"/>
          </ac:spMkLst>
        </pc:spChg>
        <pc:graphicFrameChg chg="add mod">
          <ac:chgData name="Gantenbein Jean-Georges" userId="e4cffb86-433f-4485-ac91-50bfb7b8c890" providerId="ADAL" clId="{5B78B468-8864-413E-B8F2-64576AB649C4}" dt="2022-04-27T07:15:53.112" v="258" actId="1076"/>
          <ac:graphicFrameMkLst>
            <pc:docMk/>
            <pc:sldMk cId="45003146" sldId="285"/>
            <ac:graphicFrameMk id="2" creationId="{66DDF6E8-2A49-41DF-9C7C-65CE009886FC}"/>
          </ac:graphicFrameMkLst>
        </pc:graphicFrameChg>
      </pc:sldChg>
      <pc:sldChg chg="addSp modSp add mod">
        <pc:chgData name="Gantenbein Jean-Georges" userId="e4cffb86-433f-4485-ac91-50bfb7b8c890" providerId="ADAL" clId="{5B78B468-8864-413E-B8F2-64576AB649C4}" dt="2022-04-27T07:17:06.429" v="267" actId="1076"/>
        <pc:sldMkLst>
          <pc:docMk/>
          <pc:sldMk cId="3924296000" sldId="286"/>
        </pc:sldMkLst>
        <pc:spChg chg="add mod">
          <ac:chgData name="Gantenbein Jean-Georges" userId="e4cffb86-433f-4485-ac91-50bfb7b8c890" providerId="ADAL" clId="{5B78B468-8864-413E-B8F2-64576AB649C4}" dt="2022-04-27T07:17:06.429" v="267" actId="1076"/>
          <ac:spMkLst>
            <pc:docMk/>
            <pc:sldMk cId="3924296000" sldId="286"/>
            <ac:spMk id="4" creationId="{554A6371-DF49-4512-AB79-D3EC530CD0B7}"/>
          </ac:spMkLst>
        </pc:spChg>
        <pc:graphicFrameChg chg="add mod">
          <ac:chgData name="Gantenbein Jean-Georges" userId="e4cffb86-433f-4485-ac91-50bfb7b8c890" providerId="ADAL" clId="{5B78B468-8864-413E-B8F2-64576AB649C4}" dt="2022-04-27T07:16:47.899" v="265" actId="14100"/>
          <ac:graphicFrameMkLst>
            <pc:docMk/>
            <pc:sldMk cId="3924296000" sldId="286"/>
            <ac:graphicFrameMk id="2" creationId="{9E2112FF-3F2D-480F-8B9A-F00943C134CB}"/>
          </ac:graphicFrameMkLst>
        </pc:graphicFrameChg>
      </pc:sldChg>
      <pc:sldChg chg="addSp modSp add mod">
        <pc:chgData name="Gantenbein Jean-Georges" userId="e4cffb86-433f-4485-ac91-50bfb7b8c890" providerId="ADAL" clId="{5B78B468-8864-413E-B8F2-64576AB649C4}" dt="2022-04-27T07:20:10.909" v="288" actId="1076"/>
        <pc:sldMkLst>
          <pc:docMk/>
          <pc:sldMk cId="1702408675" sldId="287"/>
        </pc:sldMkLst>
        <pc:spChg chg="add mod">
          <ac:chgData name="Gantenbein Jean-Georges" userId="e4cffb86-433f-4485-ac91-50bfb7b8c890" providerId="ADAL" clId="{5B78B468-8864-413E-B8F2-64576AB649C4}" dt="2022-04-27T07:20:10.909" v="288" actId="1076"/>
          <ac:spMkLst>
            <pc:docMk/>
            <pc:sldMk cId="1702408675" sldId="287"/>
            <ac:spMk id="4" creationId="{82195B06-FB5C-4341-89E7-AFD869533DA1}"/>
          </ac:spMkLst>
        </pc:spChg>
        <pc:graphicFrameChg chg="add mod">
          <ac:chgData name="Gantenbein Jean-Georges" userId="e4cffb86-433f-4485-ac91-50bfb7b8c890" providerId="ADAL" clId="{5B78B468-8864-413E-B8F2-64576AB649C4}" dt="2022-04-27T07:19:38.382" v="286" actId="14100"/>
          <ac:graphicFrameMkLst>
            <pc:docMk/>
            <pc:sldMk cId="1702408675" sldId="287"/>
            <ac:graphicFrameMk id="2" creationId="{C9FBA076-55A8-4959-8FF1-9F476C94BFA5}"/>
          </ac:graphicFrameMkLst>
        </pc:graphicFrameChg>
      </pc:sldChg>
      <pc:sldChg chg="addSp modSp add mod ord">
        <pc:chgData name="Gantenbein Jean-Georges" userId="e4cffb86-433f-4485-ac91-50bfb7b8c890" providerId="ADAL" clId="{5B78B468-8864-413E-B8F2-64576AB649C4}" dt="2022-04-27T07:18:26.766" v="279"/>
        <pc:sldMkLst>
          <pc:docMk/>
          <pc:sldMk cId="204097703" sldId="288"/>
        </pc:sldMkLst>
        <pc:spChg chg="add mod">
          <ac:chgData name="Gantenbein Jean-Georges" userId="e4cffb86-433f-4485-ac91-50bfb7b8c890" providerId="ADAL" clId="{5B78B468-8864-413E-B8F2-64576AB649C4}" dt="2022-04-27T07:18:22.816" v="277" actId="1076"/>
          <ac:spMkLst>
            <pc:docMk/>
            <pc:sldMk cId="204097703" sldId="288"/>
            <ac:spMk id="4" creationId="{E2F8DE4E-9FB6-46D4-AD86-585C578B8935}"/>
          </ac:spMkLst>
        </pc:spChg>
        <pc:graphicFrameChg chg="add mod">
          <ac:chgData name="Gantenbein Jean-Georges" userId="e4cffb86-433f-4485-ac91-50bfb7b8c890" providerId="ADAL" clId="{5B78B468-8864-413E-B8F2-64576AB649C4}" dt="2022-04-27T07:18:03.900" v="275"/>
          <ac:graphicFrameMkLst>
            <pc:docMk/>
            <pc:sldMk cId="204097703" sldId="288"/>
            <ac:graphicFrameMk id="2" creationId="{C1B93007-BD5E-4F53-9354-76028A1A651F}"/>
          </ac:graphicFrameMkLst>
        </pc:graphicFrameChg>
      </pc:sldChg>
      <pc:sldChg chg="addSp modSp add mod">
        <pc:chgData name="Gantenbein Jean-Georges" userId="e4cffb86-433f-4485-ac91-50bfb7b8c890" providerId="ADAL" clId="{5B78B468-8864-413E-B8F2-64576AB649C4}" dt="2022-04-27T07:22:02.220" v="298" actId="1076"/>
        <pc:sldMkLst>
          <pc:docMk/>
          <pc:sldMk cId="2208937593" sldId="289"/>
        </pc:sldMkLst>
        <pc:spChg chg="add mod">
          <ac:chgData name="Gantenbein Jean-Georges" userId="e4cffb86-433f-4485-ac91-50bfb7b8c890" providerId="ADAL" clId="{5B78B468-8864-413E-B8F2-64576AB649C4}" dt="2022-04-27T07:22:02.220" v="298" actId="1076"/>
          <ac:spMkLst>
            <pc:docMk/>
            <pc:sldMk cId="2208937593" sldId="289"/>
            <ac:spMk id="4" creationId="{886EA80E-045D-431D-A805-9AD358A84507}"/>
          </ac:spMkLst>
        </pc:spChg>
        <pc:graphicFrameChg chg="add mod modGraphic">
          <ac:chgData name="Gantenbein Jean-Georges" userId="e4cffb86-433f-4485-ac91-50bfb7b8c890" providerId="ADAL" clId="{5B78B468-8864-413E-B8F2-64576AB649C4}" dt="2022-04-27T07:21:40.931" v="296" actId="1076"/>
          <ac:graphicFrameMkLst>
            <pc:docMk/>
            <pc:sldMk cId="2208937593" sldId="289"/>
            <ac:graphicFrameMk id="2" creationId="{054696FC-B167-47A8-9A91-F6ADA31CEB6D}"/>
          </ac:graphicFrameMkLst>
        </pc:graphicFrameChg>
      </pc:sldChg>
      <pc:sldChg chg="addSp modSp add mod">
        <pc:chgData name="Gantenbein Jean-Georges" userId="e4cffb86-433f-4485-ac91-50bfb7b8c890" providerId="ADAL" clId="{5B78B468-8864-413E-B8F2-64576AB649C4}" dt="2022-04-27T07:22:48.451" v="304" actId="1076"/>
        <pc:sldMkLst>
          <pc:docMk/>
          <pc:sldMk cId="1002023057" sldId="290"/>
        </pc:sldMkLst>
        <pc:spChg chg="add mod">
          <ac:chgData name="Gantenbein Jean-Georges" userId="e4cffb86-433f-4485-ac91-50bfb7b8c890" providerId="ADAL" clId="{5B78B468-8864-413E-B8F2-64576AB649C4}" dt="2022-04-27T07:22:48.451" v="304" actId="1076"/>
          <ac:spMkLst>
            <pc:docMk/>
            <pc:sldMk cId="1002023057" sldId="290"/>
            <ac:spMk id="4" creationId="{CD476377-D342-47F7-BA93-67F0C72044EB}"/>
          </ac:spMkLst>
        </pc:spChg>
        <pc:graphicFrameChg chg="add mod">
          <ac:chgData name="Gantenbein Jean-Georges" userId="e4cffb86-433f-4485-ac91-50bfb7b8c890" providerId="ADAL" clId="{5B78B468-8864-413E-B8F2-64576AB649C4}" dt="2022-04-27T07:22:28.363" v="302" actId="1076"/>
          <ac:graphicFrameMkLst>
            <pc:docMk/>
            <pc:sldMk cId="1002023057" sldId="290"/>
            <ac:graphicFrameMk id="2" creationId="{274F0955-DEAA-4604-B27F-1143E1971937}"/>
          </ac:graphicFrameMkLst>
        </pc:graphicFrameChg>
      </pc:sldChg>
      <pc:sldChg chg="addSp modSp add mod">
        <pc:chgData name="Gantenbein Jean-Georges" userId="e4cffb86-433f-4485-ac91-50bfb7b8c890" providerId="ADAL" clId="{5B78B468-8864-413E-B8F2-64576AB649C4}" dt="2022-04-27T07:25:11.432" v="320" actId="1076"/>
        <pc:sldMkLst>
          <pc:docMk/>
          <pc:sldMk cId="549043937" sldId="291"/>
        </pc:sldMkLst>
        <pc:spChg chg="add mod">
          <ac:chgData name="Gantenbein Jean-Georges" userId="e4cffb86-433f-4485-ac91-50bfb7b8c890" providerId="ADAL" clId="{5B78B468-8864-413E-B8F2-64576AB649C4}" dt="2022-04-27T07:25:11.432" v="320" actId="1076"/>
          <ac:spMkLst>
            <pc:docMk/>
            <pc:sldMk cId="549043937" sldId="291"/>
            <ac:spMk id="4" creationId="{8418992F-CB8E-4043-BF72-59699C6721D0}"/>
          </ac:spMkLst>
        </pc:spChg>
        <pc:graphicFrameChg chg="add mod">
          <ac:chgData name="Gantenbein Jean-Georges" userId="e4cffb86-433f-4485-ac91-50bfb7b8c890" providerId="ADAL" clId="{5B78B468-8864-413E-B8F2-64576AB649C4}" dt="2022-04-27T07:24:35.408" v="318" actId="1076"/>
          <ac:graphicFrameMkLst>
            <pc:docMk/>
            <pc:sldMk cId="549043937" sldId="291"/>
            <ac:graphicFrameMk id="2" creationId="{2EF08BB2-FD65-4DAB-83DB-7CF93D829C60}"/>
          </ac:graphicFrameMkLst>
        </pc:graphicFrameChg>
      </pc:sldChg>
      <pc:sldChg chg="addSp modSp add del mod">
        <pc:chgData name="Gantenbein Jean-Georges" userId="e4cffb86-433f-4485-ac91-50bfb7b8c890" providerId="ADAL" clId="{5B78B468-8864-413E-B8F2-64576AB649C4}" dt="2022-04-27T07:26:47.354" v="339" actId="47"/>
        <pc:sldMkLst>
          <pc:docMk/>
          <pc:sldMk cId="1184817497" sldId="292"/>
        </pc:sldMkLst>
        <pc:picChg chg="add mod">
          <ac:chgData name="Gantenbein Jean-Georges" userId="e4cffb86-433f-4485-ac91-50bfb7b8c890" providerId="ADAL" clId="{5B78B468-8864-413E-B8F2-64576AB649C4}" dt="2022-04-27T07:26:40.516" v="338" actId="14100"/>
          <ac:picMkLst>
            <pc:docMk/>
            <pc:sldMk cId="1184817497" sldId="292"/>
            <ac:picMk id="2" creationId="{0D5AD428-222A-4A5C-B0E2-E97D9BD15101}"/>
          </ac:picMkLst>
        </pc:picChg>
      </pc:sldChg>
      <pc:sldMasterChg chg="delSldLayout">
        <pc:chgData name="Gantenbein Jean-Georges" userId="e4cffb86-433f-4485-ac91-50bfb7b8c890" providerId="ADAL" clId="{5B78B468-8864-413E-B8F2-64576AB649C4}" dt="2022-04-27T07:26:47.354" v="339" actId="47"/>
        <pc:sldMasterMkLst>
          <pc:docMk/>
          <pc:sldMasterMk cId="0" sldId="2147483652"/>
        </pc:sldMasterMkLst>
        <pc:sldLayoutChg chg="del">
          <pc:chgData name="Gantenbein Jean-Georges" userId="e4cffb86-433f-4485-ac91-50bfb7b8c890" providerId="ADAL" clId="{5B78B468-8864-413E-B8F2-64576AB649C4}" dt="2022-04-27T07:26:47.354" v="339" actId="47"/>
          <pc:sldLayoutMkLst>
            <pc:docMk/>
            <pc:sldMasterMk cId="0" sldId="2147483652"/>
            <pc:sldLayoutMk cId="0" sldId="2147483649"/>
          </pc:sldLayoutMkLst>
        </pc:sldLayoutChg>
        <pc:sldLayoutChg chg="del">
          <pc:chgData name="Gantenbein Jean-Georges" userId="e4cffb86-433f-4485-ac91-50bfb7b8c890" providerId="ADAL" clId="{5B78B468-8864-413E-B8F2-64576AB649C4}" dt="2022-04-27T07:26:47.354" v="339" actId="47"/>
          <pc:sldLayoutMkLst>
            <pc:docMk/>
            <pc:sldMasterMk cId="0" sldId="2147483652"/>
            <pc:sldLayoutMk cId="1256096179" sldId="214748365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9E27C-CEAE-4A65-9757-62573EE32A3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D53EC9A-F324-42AB-B515-3E1711AF5942}">
      <dgm:prSet phldrT="[Texte]"/>
      <dgm:spPr>
        <a:xfrm>
          <a:off x="3003" y="214349"/>
          <a:ext cx="1365641" cy="604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beauté</a:t>
          </a:r>
        </a:p>
      </dgm:t>
    </dgm:pt>
    <dgm:pt modelId="{5C02D8DF-D05A-4D3F-A2A6-04907BB31CCF}" type="parTrans" cxnId="{7398905B-C49D-45AF-816E-D9308B7CB601}">
      <dgm:prSet/>
      <dgm:spPr/>
      <dgm:t>
        <a:bodyPr/>
        <a:lstStyle/>
        <a:p>
          <a:endParaRPr lang="fr-FR"/>
        </a:p>
      </dgm:t>
    </dgm:pt>
    <dgm:pt modelId="{D5EC82ED-6BF7-48AD-B922-37555CBAAE3A}" type="sibTrans" cxnId="{7398905B-C49D-45AF-816E-D9308B7CB601}">
      <dgm:prSet/>
      <dgm:spPr>
        <a:xfrm>
          <a:off x="1575670" y="245947"/>
          <a:ext cx="438895" cy="34000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0E19507-4663-435F-808E-2F26636CDDBE}">
      <dgm:prSet phldrT="[Texte]"/>
      <dgm:spPr>
        <a:xfrm>
          <a:off x="282713" y="617550"/>
          <a:ext cx="1365641" cy="80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esthétique</a:t>
          </a:r>
        </a:p>
      </dgm:t>
    </dgm:pt>
    <dgm:pt modelId="{F99573BB-C164-4F37-B8E0-B7368DC1C65D}" type="parTrans" cxnId="{D3D549E1-B33B-4030-A61A-474290D2B4CC}">
      <dgm:prSet/>
      <dgm:spPr/>
      <dgm:t>
        <a:bodyPr/>
        <a:lstStyle/>
        <a:p>
          <a:endParaRPr lang="fr-FR"/>
        </a:p>
      </dgm:t>
    </dgm:pt>
    <dgm:pt modelId="{D196BB2E-20EF-4D68-958A-6807B1FA74B1}" type="sibTrans" cxnId="{D3D549E1-B33B-4030-A61A-474290D2B4CC}">
      <dgm:prSet/>
      <dgm:spPr/>
      <dgm:t>
        <a:bodyPr/>
        <a:lstStyle/>
        <a:p>
          <a:endParaRPr lang="fr-FR"/>
        </a:p>
      </dgm:t>
    </dgm:pt>
    <dgm:pt modelId="{5E18DC43-5A50-4BA8-A369-91D86EE0FEFF}">
      <dgm:prSet phldrT="[Texte]"/>
      <dgm:spPr>
        <a:xfrm>
          <a:off x="2196749" y="214349"/>
          <a:ext cx="1365641" cy="604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vie bonne</a:t>
          </a:r>
        </a:p>
      </dgm:t>
    </dgm:pt>
    <dgm:pt modelId="{4B4C8C96-50C1-4CE4-BC8A-1EE58C3299DC}" type="parTrans" cxnId="{C676D2F6-A980-492D-A9E4-DB72A5F7B956}">
      <dgm:prSet/>
      <dgm:spPr/>
      <dgm:t>
        <a:bodyPr/>
        <a:lstStyle/>
        <a:p>
          <a:endParaRPr lang="fr-FR"/>
        </a:p>
      </dgm:t>
    </dgm:pt>
    <dgm:pt modelId="{F7ACF360-75DF-4BD2-842C-163515C18975}" type="sibTrans" cxnId="{C676D2F6-A980-492D-A9E4-DB72A5F7B956}">
      <dgm:prSet/>
      <dgm:spPr>
        <a:xfrm>
          <a:off x="3769416" y="245947"/>
          <a:ext cx="438895" cy="34000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FCCAC4A-A435-46F2-93D6-1C4B98A3AB69}">
      <dgm:prSet phldrT="[Texte]"/>
      <dgm:spPr>
        <a:xfrm>
          <a:off x="2476459" y="617550"/>
          <a:ext cx="1365641" cy="80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éthique</a:t>
          </a:r>
        </a:p>
      </dgm:t>
    </dgm:pt>
    <dgm:pt modelId="{CBE22A1C-F0C9-4123-8375-4E0D8A0974DF}" type="parTrans" cxnId="{989CFFA4-DD9E-477B-9EBF-9316D5F3BEE3}">
      <dgm:prSet/>
      <dgm:spPr/>
      <dgm:t>
        <a:bodyPr/>
        <a:lstStyle/>
        <a:p>
          <a:endParaRPr lang="fr-FR"/>
        </a:p>
      </dgm:t>
    </dgm:pt>
    <dgm:pt modelId="{45B124A9-97B6-425E-80A7-CA71CCFFC649}" type="sibTrans" cxnId="{989CFFA4-DD9E-477B-9EBF-9316D5F3BEE3}">
      <dgm:prSet/>
      <dgm:spPr/>
      <dgm:t>
        <a:bodyPr/>
        <a:lstStyle/>
        <a:p>
          <a:endParaRPr lang="fr-FR"/>
        </a:p>
      </dgm:t>
    </dgm:pt>
    <dgm:pt modelId="{5FB57E0E-5409-4C78-A2E5-0F0B8618325B}">
      <dgm:prSet phldrT="[Texte]"/>
      <dgm:spPr>
        <a:xfrm>
          <a:off x="4390495" y="214349"/>
          <a:ext cx="1365641" cy="604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l'appartenance</a:t>
          </a:r>
        </a:p>
      </dgm:t>
    </dgm:pt>
    <dgm:pt modelId="{1659B063-1563-40A2-81A1-8DEAE765D4F0}" type="parTrans" cxnId="{FF6350A2-9FF7-4FA0-BB3D-196536853836}">
      <dgm:prSet/>
      <dgm:spPr/>
      <dgm:t>
        <a:bodyPr/>
        <a:lstStyle/>
        <a:p>
          <a:endParaRPr lang="fr-FR"/>
        </a:p>
      </dgm:t>
    </dgm:pt>
    <dgm:pt modelId="{9EB5C34B-8C14-4461-B006-B754B61F41EF}" type="sibTrans" cxnId="{FF6350A2-9FF7-4FA0-BB3D-196536853836}">
      <dgm:prSet/>
      <dgm:spPr/>
      <dgm:t>
        <a:bodyPr/>
        <a:lstStyle/>
        <a:p>
          <a:endParaRPr lang="fr-FR"/>
        </a:p>
      </dgm:t>
    </dgm:pt>
    <dgm:pt modelId="{15F51177-AA28-495C-9DD5-D1B24F537B45}">
      <dgm:prSet phldrT="[Texte]"/>
      <dgm:spPr>
        <a:xfrm>
          <a:off x="4670205" y="617550"/>
          <a:ext cx="1365641" cy="80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social</a:t>
          </a:r>
        </a:p>
      </dgm:t>
    </dgm:pt>
    <dgm:pt modelId="{678692CE-923C-42F3-A93F-48B5A4B4FF9F}" type="parTrans" cxnId="{CEEE439C-A5C9-4B04-B159-7ADA4CA81E93}">
      <dgm:prSet/>
      <dgm:spPr/>
      <dgm:t>
        <a:bodyPr/>
        <a:lstStyle/>
        <a:p>
          <a:endParaRPr lang="fr-FR"/>
        </a:p>
      </dgm:t>
    </dgm:pt>
    <dgm:pt modelId="{E59B7D88-21DC-4F56-B0D2-224AA4FD2049}" type="sibTrans" cxnId="{CEEE439C-A5C9-4B04-B159-7ADA4CA81E93}">
      <dgm:prSet/>
      <dgm:spPr/>
      <dgm:t>
        <a:bodyPr/>
        <a:lstStyle/>
        <a:p>
          <a:endParaRPr lang="fr-FR"/>
        </a:p>
      </dgm:t>
    </dgm:pt>
    <dgm:pt modelId="{4EF462CB-473F-4AFB-A087-A6A2069EC380}" type="pres">
      <dgm:prSet presAssocID="{35B9E27C-CEAE-4A65-9757-62573EE32A35}" presName="linearFlow" presStyleCnt="0">
        <dgm:presLayoutVars>
          <dgm:dir/>
          <dgm:animLvl val="lvl"/>
          <dgm:resizeHandles val="exact"/>
        </dgm:presLayoutVars>
      </dgm:prSet>
      <dgm:spPr/>
    </dgm:pt>
    <dgm:pt modelId="{BC9CC9B2-A9FF-4479-85C0-A75E8F29E6DB}" type="pres">
      <dgm:prSet presAssocID="{FD53EC9A-F324-42AB-B515-3E1711AF5942}" presName="composite" presStyleCnt="0"/>
      <dgm:spPr/>
    </dgm:pt>
    <dgm:pt modelId="{84512889-68ED-4C83-A73A-6DA31875CF6E}" type="pres">
      <dgm:prSet presAssocID="{FD53EC9A-F324-42AB-B515-3E1711AF594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A96AEC-DEDE-4218-8525-CB8251643D9D}" type="pres">
      <dgm:prSet presAssocID="{FD53EC9A-F324-42AB-B515-3E1711AF5942}" presName="parSh" presStyleLbl="node1" presStyleIdx="0" presStyleCnt="3"/>
      <dgm:spPr/>
    </dgm:pt>
    <dgm:pt modelId="{C007E718-B581-402B-8198-CAE829C0CE38}" type="pres">
      <dgm:prSet presAssocID="{FD53EC9A-F324-42AB-B515-3E1711AF5942}" presName="desTx" presStyleLbl="fgAcc1" presStyleIdx="0" presStyleCnt="3">
        <dgm:presLayoutVars>
          <dgm:bulletEnabled val="1"/>
        </dgm:presLayoutVars>
      </dgm:prSet>
      <dgm:spPr/>
    </dgm:pt>
    <dgm:pt modelId="{BF9AA00B-26FD-4D90-870E-268E7F462527}" type="pres">
      <dgm:prSet presAssocID="{D5EC82ED-6BF7-48AD-B922-37555CBAAE3A}" presName="sibTrans" presStyleLbl="sibTrans2D1" presStyleIdx="0" presStyleCnt="2"/>
      <dgm:spPr/>
    </dgm:pt>
    <dgm:pt modelId="{4BC03542-48A6-4AE5-9CB8-A8565D3D7331}" type="pres">
      <dgm:prSet presAssocID="{D5EC82ED-6BF7-48AD-B922-37555CBAAE3A}" presName="connTx" presStyleLbl="sibTrans2D1" presStyleIdx="0" presStyleCnt="2"/>
      <dgm:spPr/>
    </dgm:pt>
    <dgm:pt modelId="{9AB3F9AE-BA01-40F5-963E-9E29B60E6AE0}" type="pres">
      <dgm:prSet presAssocID="{5E18DC43-5A50-4BA8-A369-91D86EE0FEFF}" presName="composite" presStyleCnt="0"/>
      <dgm:spPr/>
    </dgm:pt>
    <dgm:pt modelId="{938604A3-FFCD-459E-904F-6CC411F08A17}" type="pres">
      <dgm:prSet presAssocID="{5E18DC43-5A50-4BA8-A369-91D86EE0FEF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88B3B7-1C24-4473-B57D-DE97095351D9}" type="pres">
      <dgm:prSet presAssocID="{5E18DC43-5A50-4BA8-A369-91D86EE0FEFF}" presName="parSh" presStyleLbl="node1" presStyleIdx="1" presStyleCnt="3"/>
      <dgm:spPr/>
    </dgm:pt>
    <dgm:pt modelId="{FFBA233D-C0CD-401C-BBCA-0A46F0E106F9}" type="pres">
      <dgm:prSet presAssocID="{5E18DC43-5A50-4BA8-A369-91D86EE0FEFF}" presName="desTx" presStyleLbl="fgAcc1" presStyleIdx="1" presStyleCnt="3">
        <dgm:presLayoutVars>
          <dgm:bulletEnabled val="1"/>
        </dgm:presLayoutVars>
      </dgm:prSet>
      <dgm:spPr/>
    </dgm:pt>
    <dgm:pt modelId="{2FE15D77-7EEC-4C94-8E8B-7B4E161CA797}" type="pres">
      <dgm:prSet presAssocID="{F7ACF360-75DF-4BD2-842C-163515C18975}" presName="sibTrans" presStyleLbl="sibTrans2D1" presStyleIdx="1" presStyleCnt="2"/>
      <dgm:spPr/>
    </dgm:pt>
    <dgm:pt modelId="{89F10DED-8FF4-43BC-8D37-67CB74B9BC1D}" type="pres">
      <dgm:prSet presAssocID="{F7ACF360-75DF-4BD2-842C-163515C18975}" presName="connTx" presStyleLbl="sibTrans2D1" presStyleIdx="1" presStyleCnt="2"/>
      <dgm:spPr/>
    </dgm:pt>
    <dgm:pt modelId="{CFC463FD-1826-439D-B366-6A205BDD981D}" type="pres">
      <dgm:prSet presAssocID="{5FB57E0E-5409-4C78-A2E5-0F0B8618325B}" presName="composite" presStyleCnt="0"/>
      <dgm:spPr/>
    </dgm:pt>
    <dgm:pt modelId="{DE0C9E9E-A7C3-4ECA-920F-E47CC8749396}" type="pres">
      <dgm:prSet presAssocID="{5FB57E0E-5409-4C78-A2E5-0F0B8618325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7F1753-5798-43AE-AC6D-92ABDD940FDA}" type="pres">
      <dgm:prSet presAssocID="{5FB57E0E-5409-4C78-A2E5-0F0B8618325B}" presName="parSh" presStyleLbl="node1" presStyleIdx="2" presStyleCnt="3"/>
      <dgm:spPr/>
    </dgm:pt>
    <dgm:pt modelId="{43B22B53-FD9B-4C03-B332-CA9EDAEAA7C1}" type="pres">
      <dgm:prSet presAssocID="{5FB57E0E-5409-4C78-A2E5-0F0B8618325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E27790D-0CF2-4AE7-A921-2BC762CD97E4}" type="presOf" srcId="{E0E19507-4663-435F-808E-2F26636CDDBE}" destId="{C007E718-B581-402B-8198-CAE829C0CE38}" srcOrd="0" destOrd="0" presId="urn:microsoft.com/office/officeart/2005/8/layout/process3"/>
    <dgm:cxn modelId="{F0054140-7320-47FC-BF48-9772AD97C783}" type="presOf" srcId="{35B9E27C-CEAE-4A65-9757-62573EE32A35}" destId="{4EF462CB-473F-4AFB-A087-A6A2069EC380}" srcOrd="0" destOrd="0" presId="urn:microsoft.com/office/officeart/2005/8/layout/process3"/>
    <dgm:cxn modelId="{7398905B-C49D-45AF-816E-D9308B7CB601}" srcId="{35B9E27C-CEAE-4A65-9757-62573EE32A35}" destId="{FD53EC9A-F324-42AB-B515-3E1711AF5942}" srcOrd="0" destOrd="0" parTransId="{5C02D8DF-D05A-4D3F-A2A6-04907BB31CCF}" sibTransId="{D5EC82ED-6BF7-48AD-B922-37555CBAAE3A}"/>
    <dgm:cxn modelId="{AE2E3D5D-F9BD-4CF1-8712-A420F98A902A}" type="presOf" srcId="{D5EC82ED-6BF7-48AD-B922-37555CBAAE3A}" destId="{4BC03542-48A6-4AE5-9CB8-A8565D3D7331}" srcOrd="1" destOrd="0" presId="urn:microsoft.com/office/officeart/2005/8/layout/process3"/>
    <dgm:cxn modelId="{C69D2F69-2102-4C4E-AF5E-652861B19156}" type="presOf" srcId="{FD53EC9A-F324-42AB-B515-3E1711AF5942}" destId="{84512889-68ED-4C83-A73A-6DA31875CF6E}" srcOrd="0" destOrd="0" presId="urn:microsoft.com/office/officeart/2005/8/layout/process3"/>
    <dgm:cxn modelId="{F8EA5A9B-452C-4E68-AA24-F4619BC633C0}" type="presOf" srcId="{FFCCAC4A-A435-46F2-93D6-1C4B98A3AB69}" destId="{FFBA233D-C0CD-401C-BBCA-0A46F0E106F9}" srcOrd="0" destOrd="0" presId="urn:microsoft.com/office/officeart/2005/8/layout/process3"/>
    <dgm:cxn modelId="{CEEE439C-A5C9-4B04-B159-7ADA4CA81E93}" srcId="{5FB57E0E-5409-4C78-A2E5-0F0B8618325B}" destId="{15F51177-AA28-495C-9DD5-D1B24F537B45}" srcOrd="0" destOrd="0" parTransId="{678692CE-923C-42F3-A93F-48B5A4B4FF9F}" sibTransId="{E59B7D88-21DC-4F56-B0D2-224AA4FD2049}"/>
    <dgm:cxn modelId="{A140DA9F-D888-4C31-B599-E80F40203E9E}" type="presOf" srcId="{5E18DC43-5A50-4BA8-A369-91D86EE0FEFF}" destId="{938604A3-FFCD-459E-904F-6CC411F08A17}" srcOrd="0" destOrd="0" presId="urn:microsoft.com/office/officeart/2005/8/layout/process3"/>
    <dgm:cxn modelId="{FF6350A2-9FF7-4FA0-BB3D-196536853836}" srcId="{35B9E27C-CEAE-4A65-9757-62573EE32A35}" destId="{5FB57E0E-5409-4C78-A2E5-0F0B8618325B}" srcOrd="2" destOrd="0" parTransId="{1659B063-1563-40A2-81A1-8DEAE765D4F0}" sibTransId="{9EB5C34B-8C14-4461-B006-B754B61F41EF}"/>
    <dgm:cxn modelId="{989CFFA4-DD9E-477B-9EBF-9316D5F3BEE3}" srcId="{5E18DC43-5A50-4BA8-A369-91D86EE0FEFF}" destId="{FFCCAC4A-A435-46F2-93D6-1C4B98A3AB69}" srcOrd="0" destOrd="0" parTransId="{CBE22A1C-F0C9-4123-8375-4E0D8A0974DF}" sibTransId="{45B124A9-97B6-425E-80A7-CA71CCFFC649}"/>
    <dgm:cxn modelId="{576A61AB-6CCF-4E64-BFE1-F13C6C62000B}" type="presOf" srcId="{FD53EC9A-F324-42AB-B515-3E1711AF5942}" destId="{B8A96AEC-DEDE-4218-8525-CB8251643D9D}" srcOrd="1" destOrd="0" presId="urn:microsoft.com/office/officeart/2005/8/layout/process3"/>
    <dgm:cxn modelId="{6509D4C5-ED63-4330-9148-EC02E8846B3A}" type="presOf" srcId="{F7ACF360-75DF-4BD2-842C-163515C18975}" destId="{89F10DED-8FF4-43BC-8D37-67CB74B9BC1D}" srcOrd="1" destOrd="0" presId="urn:microsoft.com/office/officeart/2005/8/layout/process3"/>
    <dgm:cxn modelId="{98849FC6-B73E-40BC-A762-674111E81FB8}" type="presOf" srcId="{15F51177-AA28-495C-9DD5-D1B24F537B45}" destId="{43B22B53-FD9B-4C03-B332-CA9EDAEAA7C1}" srcOrd="0" destOrd="0" presId="urn:microsoft.com/office/officeart/2005/8/layout/process3"/>
    <dgm:cxn modelId="{3208E0D5-CBD9-47AA-9358-596D0DFF729D}" type="presOf" srcId="{5E18DC43-5A50-4BA8-A369-91D86EE0FEFF}" destId="{EA88B3B7-1C24-4473-B57D-DE97095351D9}" srcOrd="1" destOrd="0" presId="urn:microsoft.com/office/officeart/2005/8/layout/process3"/>
    <dgm:cxn modelId="{B44FB4D7-ACF6-418C-8BBE-B05E5C38C88A}" type="presOf" srcId="{D5EC82ED-6BF7-48AD-B922-37555CBAAE3A}" destId="{BF9AA00B-26FD-4D90-870E-268E7F462527}" srcOrd="0" destOrd="0" presId="urn:microsoft.com/office/officeart/2005/8/layout/process3"/>
    <dgm:cxn modelId="{D3D549E1-B33B-4030-A61A-474290D2B4CC}" srcId="{FD53EC9A-F324-42AB-B515-3E1711AF5942}" destId="{E0E19507-4663-435F-808E-2F26636CDDBE}" srcOrd="0" destOrd="0" parTransId="{F99573BB-C164-4F37-B8E0-B7368DC1C65D}" sibTransId="{D196BB2E-20EF-4D68-958A-6807B1FA74B1}"/>
    <dgm:cxn modelId="{7C029CE9-0979-4238-8780-858FC33749A2}" type="presOf" srcId="{5FB57E0E-5409-4C78-A2E5-0F0B8618325B}" destId="{DE0C9E9E-A7C3-4ECA-920F-E47CC8749396}" srcOrd="0" destOrd="0" presId="urn:microsoft.com/office/officeart/2005/8/layout/process3"/>
    <dgm:cxn modelId="{BB76BCEC-36C2-40BE-AE7E-E9854C6D5179}" type="presOf" srcId="{F7ACF360-75DF-4BD2-842C-163515C18975}" destId="{2FE15D77-7EEC-4C94-8E8B-7B4E161CA797}" srcOrd="0" destOrd="0" presId="urn:microsoft.com/office/officeart/2005/8/layout/process3"/>
    <dgm:cxn modelId="{C676D2F6-A980-492D-A9E4-DB72A5F7B956}" srcId="{35B9E27C-CEAE-4A65-9757-62573EE32A35}" destId="{5E18DC43-5A50-4BA8-A369-91D86EE0FEFF}" srcOrd="1" destOrd="0" parTransId="{4B4C8C96-50C1-4CE4-BC8A-1EE58C3299DC}" sibTransId="{F7ACF360-75DF-4BD2-842C-163515C18975}"/>
    <dgm:cxn modelId="{A6D5BAFE-1371-4D2A-B18B-AEEB61CA94B8}" type="presOf" srcId="{5FB57E0E-5409-4C78-A2E5-0F0B8618325B}" destId="{BB7F1753-5798-43AE-AC6D-92ABDD940FDA}" srcOrd="1" destOrd="0" presId="urn:microsoft.com/office/officeart/2005/8/layout/process3"/>
    <dgm:cxn modelId="{551CB8E7-0F16-43F4-AEEE-C587C589B44F}" type="presParOf" srcId="{4EF462CB-473F-4AFB-A087-A6A2069EC380}" destId="{BC9CC9B2-A9FF-4479-85C0-A75E8F29E6DB}" srcOrd="0" destOrd="0" presId="urn:microsoft.com/office/officeart/2005/8/layout/process3"/>
    <dgm:cxn modelId="{1077BE6B-4AD4-4733-88E9-CF3685FA3C90}" type="presParOf" srcId="{BC9CC9B2-A9FF-4479-85C0-A75E8F29E6DB}" destId="{84512889-68ED-4C83-A73A-6DA31875CF6E}" srcOrd="0" destOrd="0" presId="urn:microsoft.com/office/officeart/2005/8/layout/process3"/>
    <dgm:cxn modelId="{F6DD8226-F319-467D-9683-B8DFD51FDC8A}" type="presParOf" srcId="{BC9CC9B2-A9FF-4479-85C0-A75E8F29E6DB}" destId="{B8A96AEC-DEDE-4218-8525-CB8251643D9D}" srcOrd="1" destOrd="0" presId="urn:microsoft.com/office/officeart/2005/8/layout/process3"/>
    <dgm:cxn modelId="{B07170C2-4469-4E52-8448-FDB2DD229109}" type="presParOf" srcId="{BC9CC9B2-A9FF-4479-85C0-A75E8F29E6DB}" destId="{C007E718-B581-402B-8198-CAE829C0CE38}" srcOrd="2" destOrd="0" presId="urn:microsoft.com/office/officeart/2005/8/layout/process3"/>
    <dgm:cxn modelId="{3CBA7963-3C5D-461D-BEC8-86446387E96F}" type="presParOf" srcId="{4EF462CB-473F-4AFB-A087-A6A2069EC380}" destId="{BF9AA00B-26FD-4D90-870E-268E7F462527}" srcOrd="1" destOrd="0" presId="urn:microsoft.com/office/officeart/2005/8/layout/process3"/>
    <dgm:cxn modelId="{213DEBDB-3F5D-4AAA-92D5-C715A1D73E28}" type="presParOf" srcId="{BF9AA00B-26FD-4D90-870E-268E7F462527}" destId="{4BC03542-48A6-4AE5-9CB8-A8565D3D7331}" srcOrd="0" destOrd="0" presId="urn:microsoft.com/office/officeart/2005/8/layout/process3"/>
    <dgm:cxn modelId="{8E89B7F3-2387-47A2-AD1A-0A007975A230}" type="presParOf" srcId="{4EF462CB-473F-4AFB-A087-A6A2069EC380}" destId="{9AB3F9AE-BA01-40F5-963E-9E29B60E6AE0}" srcOrd="2" destOrd="0" presId="urn:microsoft.com/office/officeart/2005/8/layout/process3"/>
    <dgm:cxn modelId="{D05AEFC6-3345-4BA7-9FB3-A0E6EC1EB0DA}" type="presParOf" srcId="{9AB3F9AE-BA01-40F5-963E-9E29B60E6AE0}" destId="{938604A3-FFCD-459E-904F-6CC411F08A17}" srcOrd="0" destOrd="0" presId="urn:microsoft.com/office/officeart/2005/8/layout/process3"/>
    <dgm:cxn modelId="{8FAE8FD5-AF43-44F5-8E62-08E9CE35FB4D}" type="presParOf" srcId="{9AB3F9AE-BA01-40F5-963E-9E29B60E6AE0}" destId="{EA88B3B7-1C24-4473-B57D-DE97095351D9}" srcOrd="1" destOrd="0" presId="urn:microsoft.com/office/officeart/2005/8/layout/process3"/>
    <dgm:cxn modelId="{26CB7A64-BA18-413B-B05E-3EEC7B2B17BC}" type="presParOf" srcId="{9AB3F9AE-BA01-40F5-963E-9E29B60E6AE0}" destId="{FFBA233D-C0CD-401C-BBCA-0A46F0E106F9}" srcOrd="2" destOrd="0" presId="urn:microsoft.com/office/officeart/2005/8/layout/process3"/>
    <dgm:cxn modelId="{2DE3B7A7-07C0-4302-B13C-C54563AC23BB}" type="presParOf" srcId="{4EF462CB-473F-4AFB-A087-A6A2069EC380}" destId="{2FE15D77-7EEC-4C94-8E8B-7B4E161CA797}" srcOrd="3" destOrd="0" presId="urn:microsoft.com/office/officeart/2005/8/layout/process3"/>
    <dgm:cxn modelId="{12F288EF-3E10-456F-82AF-21C0E13E323F}" type="presParOf" srcId="{2FE15D77-7EEC-4C94-8E8B-7B4E161CA797}" destId="{89F10DED-8FF4-43BC-8D37-67CB74B9BC1D}" srcOrd="0" destOrd="0" presId="urn:microsoft.com/office/officeart/2005/8/layout/process3"/>
    <dgm:cxn modelId="{B4B63EB8-DD06-4AA1-ABB2-D765AE33D7EA}" type="presParOf" srcId="{4EF462CB-473F-4AFB-A087-A6A2069EC380}" destId="{CFC463FD-1826-439D-B366-6A205BDD981D}" srcOrd="4" destOrd="0" presId="urn:microsoft.com/office/officeart/2005/8/layout/process3"/>
    <dgm:cxn modelId="{FE987958-CC18-4D61-B379-0522D31C46BA}" type="presParOf" srcId="{CFC463FD-1826-439D-B366-6A205BDD981D}" destId="{DE0C9E9E-A7C3-4ECA-920F-E47CC8749396}" srcOrd="0" destOrd="0" presId="urn:microsoft.com/office/officeart/2005/8/layout/process3"/>
    <dgm:cxn modelId="{6E9B472D-8805-4A43-BFCD-C92EC4D25C7E}" type="presParOf" srcId="{CFC463FD-1826-439D-B366-6A205BDD981D}" destId="{BB7F1753-5798-43AE-AC6D-92ABDD940FDA}" srcOrd="1" destOrd="0" presId="urn:microsoft.com/office/officeart/2005/8/layout/process3"/>
    <dgm:cxn modelId="{16E507A7-4471-4AFC-BDA4-F2729A310327}" type="presParOf" srcId="{CFC463FD-1826-439D-B366-6A205BDD981D}" destId="{43B22B53-FD9B-4C03-B332-CA9EDAEAA7C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921A1-6218-4089-AF94-BB94B2AA1E9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F3FC69F-8CCE-4A44-A854-B39A8C7BF7BF}">
      <dgm:prSet phldrT="[Texte]"/>
      <dgm:spPr>
        <a:xfrm>
          <a:off x="588930" y="924974"/>
          <a:ext cx="1290556" cy="113124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beau</a:t>
          </a:r>
        </a:p>
      </dgm:t>
    </dgm:pt>
    <dgm:pt modelId="{1046A1E5-7648-43FE-B882-7E3D83F1A892}" type="parTrans" cxnId="{1ECC6350-938B-43D7-9302-433263843C51}">
      <dgm:prSet/>
      <dgm:spPr/>
      <dgm:t>
        <a:bodyPr/>
        <a:lstStyle/>
        <a:p>
          <a:endParaRPr lang="fr-FR"/>
        </a:p>
      </dgm:t>
    </dgm:pt>
    <dgm:pt modelId="{F50B368E-7339-4303-8BEA-B193C2AC60A3}" type="sibTrans" cxnId="{1ECC6350-938B-43D7-9302-433263843C51}">
      <dgm:prSet/>
      <dgm:spPr/>
      <dgm:t>
        <a:bodyPr/>
        <a:lstStyle/>
        <a:p>
          <a:endParaRPr lang="fr-FR"/>
        </a:p>
      </dgm:t>
    </dgm:pt>
    <dgm:pt modelId="{79FBA900-7F89-4110-95D0-2EB015F74795}">
      <dgm:prSet phldrT="[Texte]"/>
      <dgm:spPr>
        <a:xfrm>
          <a:off x="2168823" y="534028"/>
          <a:ext cx="1290556" cy="113124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bon</a:t>
          </a:r>
        </a:p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2833A61-5EBA-4230-8828-C8634EC08884}" type="parTrans" cxnId="{179619A0-A8BD-4EAF-AFD8-3EEC45D1BC37}">
      <dgm:prSet/>
      <dgm:spPr/>
      <dgm:t>
        <a:bodyPr/>
        <a:lstStyle/>
        <a:p>
          <a:endParaRPr lang="fr-FR"/>
        </a:p>
      </dgm:t>
    </dgm:pt>
    <dgm:pt modelId="{EEE3846D-1033-4419-A7D6-5B189B7CD3B9}" type="sibTrans" cxnId="{179619A0-A8BD-4EAF-AFD8-3EEC45D1BC37}">
      <dgm:prSet/>
      <dgm:spPr/>
      <dgm:t>
        <a:bodyPr/>
        <a:lstStyle/>
        <a:p>
          <a:endParaRPr lang="fr-FR"/>
        </a:p>
      </dgm:t>
    </dgm:pt>
    <dgm:pt modelId="{F60BC81E-C19E-474D-B78E-887C8CF6B1FC}">
      <dgm:prSet phldrT="[Texte]"/>
      <dgm:spPr>
        <a:xfrm>
          <a:off x="3748716" y="143082"/>
          <a:ext cx="1290556" cy="113124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vrai</a:t>
          </a:r>
        </a:p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EFBDBCA-8EF9-4A75-BB84-9F56BA5A3053}" type="parTrans" cxnId="{2B5D64AE-CDA9-4FAA-8AAF-070C3616196A}">
      <dgm:prSet/>
      <dgm:spPr/>
      <dgm:t>
        <a:bodyPr/>
        <a:lstStyle/>
        <a:p>
          <a:endParaRPr lang="fr-FR"/>
        </a:p>
      </dgm:t>
    </dgm:pt>
    <dgm:pt modelId="{C8958265-9470-4534-B16D-CBB09E5FFEE0}" type="sibTrans" cxnId="{2B5D64AE-CDA9-4FAA-8AAF-070C3616196A}">
      <dgm:prSet/>
      <dgm:spPr/>
      <dgm:t>
        <a:bodyPr/>
        <a:lstStyle/>
        <a:p>
          <a:endParaRPr lang="fr-FR"/>
        </a:p>
      </dgm:t>
    </dgm:pt>
    <dgm:pt modelId="{D77A9EB4-9E9F-483C-9E8A-3CB6DBC85778}" type="pres">
      <dgm:prSet presAssocID="{36E921A1-6218-4089-AF94-BB94B2AA1E9E}" presName="rootnode" presStyleCnt="0">
        <dgm:presLayoutVars>
          <dgm:chMax/>
          <dgm:chPref/>
          <dgm:dir/>
          <dgm:animLvl val="lvl"/>
        </dgm:presLayoutVars>
      </dgm:prSet>
      <dgm:spPr/>
    </dgm:pt>
    <dgm:pt modelId="{B4B72441-FC83-4AA1-B0A6-73CA9A953731}" type="pres">
      <dgm:prSet presAssocID="{5F3FC69F-8CCE-4A44-A854-B39A8C7BF7BF}" presName="composite" presStyleCnt="0"/>
      <dgm:spPr/>
    </dgm:pt>
    <dgm:pt modelId="{DECF8227-9BD6-4057-BF13-3F7531E753E9}" type="pres">
      <dgm:prSet presAssocID="{5F3FC69F-8CCE-4A44-A854-B39A8C7BF7BF}" presName="LShape" presStyleLbl="alignNode1" presStyleIdx="0" presStyleCnt="5"/>
      <dgm:spPr>
        <a:xfrm rot="5400000">
          <a:off x="732332" y="497863"/>
          <a:ext cx="859083" cy="1429495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7A619EF-BA87-43D6-926D-E7138B86C542}" type="pres">
      <dgm:prSet presAssocID="{5F3FC69F-8CCE-4A44-A854-B39A8C7BF7B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82C8394-54E5-4968-8969-FF1803DD01DD}" type="pres">
      <dgm:prSet presAssocID="{5F3FC69F-8CCE-4A44-A854-B39A8C7BF7BF}" presName="Triangle" presStyleLbl="alignNode1" presStyleIdx="1" presStyleCnt="5"/>
      <dgm:spPr>
        <a:xfrm>
          <a:off x="1635985" y="392622"/>
          <a:ext cx="243501" cy="243501"/>
        </a:xfrm>
        <a:prstGeom prst="triangle">
          <a:avLst>
            <a:gd name="adj" fmla="val 1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7523191-40FD-4A01-B31A-7D93FA3DB7FB}" type="pres">
      <dgm:prSet presAssocID="{F50B368E-7339-4303-8BEA-B193C2AC60A3}" presName="sibTrans" presStyleCnt="0"/>
      <dgm:spPr/>
    </dgm:pt>
    <dgm:pt modelId="{08E68A77-2610-45F0-B059-D48DF071D05E}" type="pres">
      <dgm:prSet presAssocID="{F50B368E-7339-4303-8BEA-B193C2AC60A3}" presName="space" presStyleCnt="0"/>
      <dgm:spPr/>
    </dgm:pt>
    <dgm:pt modelId="{E277055E-4EC6-42DD-A14F-E2E4CE4D1600}" type="pres">
      <dgm:prSet presAssocID="{79FBA900-7F89-4110-95D0-2EB015F74795}" presName="composite" presStyleCnt="0"/>
      <dgm:spPr/>
    </dgm:pt>
    <dgm:pt modelId="{C9EEACBD-9E5B-4200-8DD9-C6B544E8571A}" type="pres">
      <dgm:prSet presAssocID="{79FBA900-7F89-4110-95D0-2EB015F74795}" presName="LShape" presStyleLbl="alignNode1" presStyleIdx="2" presStyleCnt="5"/>
      <dgm:spPr>
        <a:xfrm rot="5400000">
          <a:off x="2312225" y="106917"/>
          <a:ext cx="859083" cy="1429495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1C02813-0842-4269-9D38-0047C92D783D}" type="pres">
      <dgm:prSet presAssocID="{79FBA900-7F89-4110-95D0-2EB015F7479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6A052A0-65DF-48F4-A161-0F2574674703}" type="pres">
      <dgm:prSet presAssocID="{79FBA900-7F89-4110-95D0-2EB015F74795}" presName="Triangle" presStyleLbl="alignNode1" presStyleIdx="3" presStyleCnt="5"/>
      <dgm:spPr>
        <a:xfrm>
          <a:off x="3215878" y="1676"/>
          <a:ext cx="243501" cy="243501"/>
        </a:xfrm>
        <a:prstGeom prst="triangle">
          <a:avLst>
            <a:gd name="adj" fmla="val 1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B2F376F-BB9C-4CBF-994F-9BF4D7F6CF38}" type="pres">
      <dgm:prSet presAssocID="{EEE3846D-1033-4419-A7D6-5B189B7CD3B9}" presName="sibTrans" presStyleCnt="0"/>
      <dgm:spPr/>
    </dgm:pt>
    <dgm:pt modelId="{6986A87B-EA83-4C02-8DE2-23C21F016A34}" type="pres">
      <dgm:prSet presAssocID="{EEE3846D-1033-4419-A7D6-5B189B7CD3B9}" presName="space" presStyleCnt="0"/>
      <dgm:spPr/>
    </dgm:pt>
    <dgm:pt modelId="{0AD004C4-39AE-4FAD-AD89-522408428CF7}" type="pres">
      <dgm:prSet presAssocID="{F60BC81E-C19E-474D-B78E-887C8CF6B1FC}" presName="composite" presStyleCnt="0"/>
      <dgm:spPr/>
    </dgm:pt>
    <dgm:pt modelId="{46B334C3-B40F-45FA-BA9B-6E2B007879C0}" type="pres">
      <dgm:prSet presAssocID="{F60BC81E-C19E-474D-B78E-887C8CF6B1FC}" presName="LShape" presStyleLbl="alignNode1" presStyleIdx="4" presStyleCnt="5"/>
      <dgm:spPr>
        <a:xfrm rot="5400000">
          <a:off x="3892119" y="-284029"/>
          <a:ext cx="859083" cy="1429495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5F2F507-F4D7-43F6-B51D-5068097EF75D}" type="pres">
      <dgm:prSet presAssocID="{F60BC81E-C19E-474D-B78E-887C8CF6B1F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6034A13-DEDE-441E-AEA1-FD94CCA55CEF}" type="presOf" srcId="{F60BC81E-C19E-474D-B78E-887C8CF6B1FC}" destId="{85F2F507-F4D7-43F6-B51D-5068097EF75D}" srcOrd="0" destOrd="0" presId="urn:microsoft.com/office/officeart/2009/3/layout/StepUpProcess"/>
    <dgm:cxn modelId="{39236E4A-48F0-425D-9A91-CED27EF36A83}" type="presOf" srcId="{5F3FC69F-8CCE-4A44-A854-B39A8C7BF7BF}" destId="{B7A619EF-BA87-43D6-926D-E7138B86C542}" srcOrd="0" destOrd="0" presId="urn:microsoft.com/office/officeart/2009/3/layout/StepUpProcess"/>
    <dgm:cxn modelId="{672AC34F-C0A0-4DC5-8C2F-AC4A8658E6FF}" type="presOf" srcId="{79FBA900-7F89-4110-95D0-2EB015F74795}" destId="{41C02813-0842-4269-9D38-0047C92D783D}" srcOrd="0" destOrd="0" presId="urn:microsoft.com/office/officeart/2009/3/layout/StepUpProcess"/>
    <dgm:cxn modelId="{1ECC6350-938B-43D7-9302-433263843C51}" srcId="{36E921A1-6218-4089-AF94-BB94B2AA1E9E}" destId="{5F3FC69F-8CCE-4A44-A854-B39A8C7BF7BF}" srcOrd="0" destOrd="0" parTransId="{1046A1E5-7648-43FE-B882-7E3D83F1A892}" sibTransId="{F50B368E-7339-4303-8BEA-B193C2AC60A3}"/>
    <dgm:cxn modelId="{179619A0-A8BD-4EAF-AFD8-3EEC45D1BC37}" srcId="{36E921A1-6218-4089-AF94-BB94B2AA1E9E}" destId="{79FBA900-7F89-4110-95D0-2EB015F74795}" srcOrd="1" destOrd="0" parTransId="{A2833A61-5EBA-4230-8828-C8634EC08884}" sibTransId="{EEE3846D-1033-4419-A7D6-5B189B7CD3B9}"/>
    <dgm:cxn modelId="{2B5D64AE-CDA9-4FAA-8AAF-070C3616196A}" srcId="{36E921A1-6218-4089-AF94-BB94B2AA1E9E}" destId="{F60BC81E-C19E-474D-B78E-887C8CF6B1FC}" srcOrd="2" destOrd="0" parTransId="{FEFBDBCA-8EF9-4A75-BB84-9F56BA5A3053}" sibTransId="{C8958265-9470-4534-B16D-CBB09E5FFEE0}"/>
    <dgm:cxn modelId="{AC3E27B3-4915-4A44-AB42-3550620F08A0}" type="presOf" srcId="{36E921A1-6218-4089-AF94-BB94B2AA1E9E}" destId="{D77A9EB4-9E9F-483C-9E8A-3CB6DBC85778}" srcOrd="0" destOrd="0" presId="urn:microsoft.com/office/officeart/2009/3/layout/StepUpProcess"/>
    <dgm:cxn modelId="{F0EFE10C-8D84-474F-91AE-8F06AD7E7E6E}" type="presParOf" srcId="{D77A9EB4-9E9F-483C-9E8A-3CB6DBC85778}" destId="{B4B72441-FC83-4AA1-B0A6-73CA9A953731}" srcOrd="0" destOrd="0" presId="urn:microsoft.com/office/officeart/2009/3/layout/StepUpProcess"/>
    <dgm:cxn modelId="{1935DA4C-A151-4D1E-A585-6716E1696EB4}" type="presParOf" srcId="{B4B72441-FC83-4AA1-B0A6-73CA9A953731}" destId="{DECF8227-9BD6-4057-BF13-3F7531E753E9}" srcOrd="0" destOrd="0" presId="urn:microsoft.com/office/officeart/2009/3/layout/StepUpProcess"/>
    <dgm:cxn modelId="{D80544C3-0BE0-4402-BE62-97FE56979D85}" type="presParOf" srcId="{B4B72441-FC83-4AA1-B0A6-73CA9A953731}" destId="{B7A619EF-BA87-43D6-926D-E7138B86C542}" srcOrd="1" destOrd="0" presId="urn:microsoft.com/office/officeart/2009/3/layout/StepUpProcess"/>
    <dgm:cxn modelId="{56174189-CD03-4060-912A-665AD0963BD0}" type="presParOf" srcId="{B4B72441-FC83-4AA1-B0A6-73CA9A953731}" destId="{082C8394-54E5-4968-8969-FF1803DD01DD}" srcOrd="2" destOrd="0" presId="urn:microsoft.com/office/officeart/2009/3/layout/StepUpProcess"/>
    <dgm:cxn modelId="{C694188E-A068-4DD1-85BC-48DACDD20D66}" type="presParOf" srcId="{D77A9EB4-9E9F-483C-9E8A-3CB6DBC85778}" destId="{C7523191-40FD-4A01-B31A-7D93FA3DB7FB}" srcOrd="1" destOrd="0" presId="urn:microsoft.com/office/officeart/2009/3/layout/StepUpProcess"/>
    <dgm:cxn modelId="{D3AF08F8-CBB7-4696-BB00-6BF91784AD08}" type="presParOf" srcId="{C7523191-40FD-4A01-B31A-7D93FA3DB7FB}" destId="{08E68A77-2610-45F0-B059-D48DF071D05E}" srcOrd="0" destOrd="0" presId="urn:microsoft.com/office/officeart/2009/3/layout/StepUpProcess"/>
    <dgm:cxn modelId="{1ECA4B37-1B0A-4E6C-A2B6-8F08AD9F1789}" type="presParOf" srcId="{D77A9EB4-9E9F-483C-9E8A-3CB6DBC85778}" destId="{E277055E-4EC6-42DD-A14F-E2E4CE4D1600}" srcOrd="2" destOrd="0" presId="urn:microsoft.com/office/officeart/2009/3/layout/StepUpProcess"/>
    <dgm:cxn modelId="{E8C887F3-7DE3-45B3-B5AF-5FCFB773B378}" type="presParOf" srcId="{E277055E-4EC6-42DD-A14F-E2E4CE4D1600}" destId="{C9EEACBD-9E5B-4200-8DD9-C6B544E8571A}" srcOrd="0" destOrd="0" presId="urn:microsoft.com/office/officeart/2009/3/layout/StepUpProcess"/>
    <dgm:cxn modelId="{8E5EAB56-1A37-43C7-B89F-2188D8DE7C04}" type="presParOf" srcId="{E277055E-4EC6-42DD-A14F-E2E4CE4D1600}" destId="{41C02813-0842-4269-9D38-0047C92D783D}" srcOrd="1" destOrd="0" presId="urn:microsoft.com/office/officeart/2009/3/layout/StepUpProcess"/>
    <dgm:cxn modelId="{875FD51D-8744-40A6-B3F0-E7B90552AF0F}" type="presParOf" srcId="{E277055E-4EC6-42DD-A14F-E2E4CE4D1600}" destId="{06A052A0-65DF-48F4-A161-0F2574674703}" srcOrd="2" destOrd="0" presId="urn:microsoft.com/office/officeart/2009/3/layout/StepUpProcess"/>
    <dgm:cxn modelId="{1077A777-D1C5-48D9-A525-6EEA6663F71A}" type="presParOf" srcId="{D77A9EB4-9E9F-483C-9E8A-3CB6DBC85778}" destId="{0B2F376F-BB9C-4CBF-994F-9BF4D7F6CF38}" srcOrd="3" destOrd="0" presId="urn:microsoft.com/office/officeart/2009/3/layout/StepUpProcess"/>
    <dgm:cxn modelId="{C68E3479-B807-49C4-80D0-2980B7FA4DF1}" type="presParOf" srcId="{0B2F376F-BB9C-4CBF-994F-9BF4D7F6CF38}" destId="{6986A87B-EA83-4C02-8DE2-23C21F016A34}" srcOrd="0" destOrd="0" presId="urn:microsoft.com/office/officeart/2009/3/layout/StepUpProcess"/>
    <dgm:cxn modelId="{9E18F209-8003-4433-895D-8E356410B9C6}" type="presParOf" srcId="{D77A9EB4-9E9F-483C-9E8A-3CB6DBC85778}" destId="{0AD004C4-39AE-4FAD-AD89-522408428CF7}" srcOrd="4" destOrd="0" presId="urn:microsoft.com/office/officeart/2009/3/layout/StepUpProcess"/>
    <dgm:cxn modelId="{D4E61010-DE8E-4794-ACEF-55BDA4C86208}" type="presParOf" srcId="{0AD004C4-39AE-4FAD-AD89-522408428CF7}" destId="{46B334C3-B40F-45FA-BA9B-6E2B007879C0}" srcOrd="0" destOrd="0" presId="urn:microsoft.com/office/officeart/2009/3/layout/StepUpProcess"/>
    <dgm:cxn modelId="{B45668CF-7E91-4853-89C8-714574A52300}" type="presParOf" srcId="{0AD004C4-39AE-4FAD-AD89-522408428CF7}" destId="{85F2F507-F4D7-43F6-B51D-5068097EF75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B9E27C-CEAE-4A65-9757-62573EE32A3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D53EC9A-F324-42AB-B515-3E1711AF5942}">
      <dgm:prSet phldrT="[Texte]"/>
      <dgm:spPr>
        <a:xfrm>
          <a:off x="3003" y="214349"/>
          <a:ext cx="1365641" cy="604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beauté</a:t>
          </a:r>
        </a:p>
      </dgm:t>
    </dgm:pt>
    <dgm:pt modelId="{5C02D8DF-D05A-4D3F-A2A6-04907BB31CCF}" type="parTrans" cxnId="{7398905B-C49D-45AF-816E-D9308B7CB601}">
      <dgm:prSet/>
      <dgm:spPr/>
      <dgm:t>
        <a:bodyPr/>
        <a:lstStyle/>
        <a:p>
          <a:endParaRPr lang="fr-FR"/>
        </a:p>
      </dgm:t>
    </dgm:pt>
    <dgm:pt modelId="{D5EC82ED-6BF7-48AD-B922-37555CBAAE3A}" type="sibTrans" cxnId="{7398905B-C49D-45AF-816E-D9308B7CB601}">
      <dgm:prSet/>
      <dgm:spPr>
        <a:xfrm>
          <a:off x="1575670" y="245947"/>
          <a:ext cx="438895" cy="34000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0E19507-4663-435F-808E-2F26636CDDBE}">
      <dgm:prSet phldrT="[Texte]"/>
      <dgm:spPr>
        <a:xfrm>
          <a:off x="282713" y="617550"/>
          <a:ext cx="1365641" cy="80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esthétique</a:t>
          </a:r>
        </a:p>
      </dgm:t>
    </dgm:pt>
    <dgm:pt modelId="{F99573BB-C164-4F37-B8E0-B7368DC1C65D}" type="parTrans" cxnId="{D3D549E1-B33B-4030-A61A-474290D2B4CC}">
      <dgm:prSet/>
      <dgm:spPr/>
      <dgm:t>
        <a:bodyPr/>
        <a:lstStyle/>
        <a:p>
          <a:endParaRPr lang="fr-FR"/>
        </a:p>
      </dgm:t>
    </dgm:pt>
    <dgm:pt modelId="{D196BB2E-20EF-4D68-958A-6807B1FA74B1}" type="sibTrans" cxnId="{D3D549E1-B33B-4030-A61A-474290D2B4CC}">
      <dgm:prSet/>
      <dgm:spPr/>
      <dgm:t>
        <a:bodyPr/>
        <a:lstStyle/>
        <a:p>
          <a:endParaRPr lang="fr-FR"/>
        </a:p>
      </dgm:t>
    </dgm:pt>
    <dgm:pt modelId="{4EF462CB-473F-4AFB-A087-A6A2069EC380}" type="pres">
      <dgm:prSet presAssocID="{35B9E27C-CEAE-4A65-9757-62573EE32A35}" presName="linearFlow" presStyleCnt="0">
        <dgm:presLayoutVars>
          <dgm:dir/>
          <dgm:animLvl val="lvl"/>
          <dgm:resizeHandles val="exact"/>
        </dgm:presLayoutVars>
      </dgm:prSet>
      <dgm:spPr/>
    </dgm:pt>
    <dgm:pt modelId="{BC9CC9B2-A9FF-4479-85C0-A75E8F29E6DB}" type="pres">
      <dgm:prSet presAssocID="{FD53EC9A-F324-42AB-B515-3E1711AF5942}" presName="composite" presStyleCnt="0"/>
      <dgm:spPr/>
    </dgm:pt>
    <dgm:pt modelId="{84512889-68ED-4C83-A73A-6DA31875CF6E}" type="pres">
      <dgm:prSet presAssocID="{FD53EC9A-F324-42AB-B515-3E1711AF5942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B8A96AEC-DEDE-4218-8525-CB8251643D9D}" type="pres">
      <dgm:prSet presAssocID="{FD53EC9A-F324-42AB-B515-3E1711AF5942}" presName="parSh" presStyleLbl="node1" presStyleIdx="0" presStyleCnt="1" custScaleX="40790" custLinFactNeighborX="-29228" custLinFactNeighborY="-2053"/>
      <dgm:spPr/>
    </dgm:pt>
    <dgm:pt modelId="{C007E718-B581-402B-8198-CAE829C0CE38}" type="pres">
      <dgm:prSet presAssocID="{FD53EC9A-F324-42AB-B515-3E1711AF5942}" presName="desTx" presStyleLbl="fgAcc1" presStyleIdx="0" presStyleCnt="1" custScaleX="41104" custScaleY="67657" custLinFactNeighborX="-28639" custLinFactNeighborY="-10036">
        <dgm:presLayoutVars>
          <dgm:bulletEnabled val="1"/>
        </dgm:presLayoutVars>
      </dgm:prSet>
      <dgm:spPr/>
    </dgm:pt>
  </dgm:ptLst>
  <dgm:cxnLst>
    <dgm:cxn modelId="{AE27790D-0CF2-4AE7-A921-2BC762CD97E4}" type="presOf" srcId="{E0E19507-4663-435F-808E-2F26636CDDBE}" destId="{C007E718-B581-402B-8198-CAE829C0CE38}" srcOrd="0" destOrd="0" presId="urn:microsoft.com/office/officeart/2005/8/layout/process3"/>
    <dgm:cxn modelId="{F0054140-7320-47FC-BF48-9772AD97C783}" type="presOf" srcId="{35B9E27C-CEAE-4A65-9757-62573EE32A35}" destId="{4EF462CB-473F-4AFB-A087-A6A2069EC380}" srcOrd="0" destOrd="0" presId="urn:microsoft.com/office/officeart/2005/8/layout/process3"/>
    <dgm:cxn modelId="{7398905B-C49D-45AF-816E-D9308B7CB601}" srcId="{35B9E27C-CEAE-4A65-9757-62573EE32A35}" destId="{FD53EC9A-F324-42AB-B515-3E1711AF5942}" srcOrd="0" destOrd="0" parTransId="{5C02D8DF-D05A-4D3F-A2A6-04907BB31CCF}" sibTransId="{D5EC82ED-6BF7-48AD-B922-37555CBAAE3A}"/>
    <dgm:cxn modelId="{C69D2F69-2102-4C4E-AF5E-652861B19156}" type="presOf" srcId="{FD53EC9A-F324-42AB-B515-3E1711AF5942}" destId="{84512889-68ED-4C83-A73A-6DA31875CF6E}" srcOrd="0" destOrd="0" presId="urn:microsoft.com/office/officeart/2005/8/layout/process3"/>
    <dgm:cxn modelId="{576A61AB-6CCF-4E64-BFE1-F13C6C62000B}" type="presOf" srcId="{FD53EC9A-F324-42AB-B515-3E1711AF5942}" destId="{B8A96AEC-DEDE-4218-8525-CB8251643D9D}" srcOrd="1" destOrd="0" presId="urn:microsoft.com/office/officeart/2005/8/layout/process3"/>
    <dgm:cxn modelId="{D3D549E1-B33B-4030-A61A-474290D2B4CC}" srcId="{FD53EC9A-F324-42AB-B515-3E1711AF5942}" destId="{E0E19507-4663-435F-808E-2F26636CDDBE}" srcOrd="0" destOrd="0" parTransId="{F99573BB-C164-4F37-B8E0-B7368DC1C65D}" sibTransId="{D196BB2E-20EF-4D68-958A-6807B1FA74B1}"/>
    <dgm:cxn modelId="{551CB8E7-0F16-43F4-AEEE-C587C589B44F}" type="presParOf" srcId="{4EF462CB-473F-4AFB-A087-A6A2069EC380}" destId="{BC9CC9B2-A9FF-4479-85C0-A75E8F29E6DB}" srcOrd="0" destOrd="0" presId="urn:microsoft.com/office/officeart/2005/8/layout/process3"/>
    <dgm:cxn modelId="{1077BE6B-4AD4-4733-88E9-CF3685FA3C90}" type="presParOf" srcId="{BC9CC9B2-A9FF-4479-85C0-A75E8F29E6DB}" destId="{84512889-68ED-4C83-A73A-6DA31875CF6E}" srcOrd="0" destOrd="0" presId="urn:microsoft.com/office/officeart/2005/8/layout/process3"/>
    <dgm:cxn modelId="{F6DD8226-F319-467D-9683-B8DFD51FDC8A}" type="presParOf" srcId="{BC9CC9B2-A9FF-4479-85C0-A75E8F29E6DB}" destId="{B8A96AEC-DEDE-4218-8525-CB8251643D9D}" srcOrd="1" destOrd="0" presId="urn:microsoft.com/office/officeart/2005/8/layout/process3"/>
    <dgm:cxn modelId="{B07170C2-4469-4E52-8448-FDB2DD229109}" type="presParOf" srcId="{BC9CC9B2-A9FF-4479-85C0-A75E8F29E6DB}" destId="{C007E718-B581-402B-8198-CAE829C0CE3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B9E27C-CEAE-4A65-9757-62573EE32A3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D53EC9A-F324-42AB-B515-3E1711AF5942}">
      <dgm:prSet phldrT="[Texte]"/>
      <dgm:spPr>
        <a:xfrm>
          <a:off x="2054" y="15832"/>
          <a:ext cx="2119631" cy="777599"/>
        </a:xfrm>
        <a:prstGeom prst="roundRect">
          <a:avLst>
            <a:gd name="adj" fmla="val 1000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beauté</a:t>
          </a:r>
        </a:p>
      </dgm:t>
    </dgm:pt>
    <dgm:pt modelId="{5C02D8DF-D05A-4D3F-A2A6-04907BB31CCF}" type="parTrans" cxnId="{7398905B-C49D-45AF-816E-D9308B7CB601}">
      <dgm:prSet/>
      <dgm:spPr/>
      <dgm:t>
        <a:bodyPr/>
        <a:lstStyle/>
        <a:p>
          <a:endParaRPr lang="fr-FR"/>
        </a:p>
      </dgm:t>
    </dgm:pt>
    <dgm:pt modelId="{D5EC82ED-6BF7-48AD-B922-37555CBAAE3A}" type="sibTrans" cxnId="{7398905B-C49D-45AF-816E-D9308B7CB601}">
      <dgm:prSet/>
      <dgm:spPr>
        <a:xfrm>
          <a:off x="2414871" y="11168"/>
          <a:ext cx="621552" cy="527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bonne-belle oeuvre </a:t>
          </a:r>
        </a:p>
      </dgm:t>
    </dgm:pt>
    <dgm:pt modelId="{E0E19507-4663-435F-808E-2F26636CDDBE}">
      <dgm:prSet phldrT="[Texte]"/>
      <dgm:spPr>
        <a:xfrm>
          <a:off x="548769" y="534232"/>
          <a:ext cx="1894484" cy="103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esthétique</a:t>
          </a:r>
        </a:p>
      </dgm:t>
    </dgm:pt>
    <dgm:pt modelId="{F99573BB-C164-4F37-B8E0-B7368DC1C65D}" type="parTrans" cxnId="{D3D549E1-B33B-4030-A61A-474290D2B4CC}">
      <dgm:prSet/>
      <dgm:spPr/>
      <dgm:t>
        <a:bodyPr/>
        <a:lstStyle/>
        <a:p>
          <a:endParaRPr lang="fr-FR"/>
        </a:p>
      </dgm:t>
    </dgm:pt>
    <dgm:pt modelId="{D196BB2E-20EF-4D68-958A-6807B1FA74B1}" type="sibTrans" cxnId="{D3D549E1-B33B-4030-A61A-474290D2B4CC}">
      <dgm:prSet/>
      <dgm:spPr/>
      <dgm:t>
        <a:bodyPr/>
        <a:lstStyle/>
        <a:p>
          <a:endParaRPr lang="fr-FR"/>
        </a:p>
      </dgm:t>
    </dgm:pt>
    <dgm:pt modelId="{5E18DC43-5A50-4BA8-A369-91D86EE0FEFF}">
      <dgm:prSet phldrT="[Texte]"/>
      <dgm:spPr>
        <a:xfrm>
          <a:off x="3294427" y="15832"/>
          <a:ext cx="2119631" cy="77759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vie bonne</a:t>
          </a:r>
        </a:p>
      </dgm:t>
    </dgm:pt>
    <dgm:pt modelId="{4B4C8C96-50C1-4CE4-BC8A-1EE58C3299DC}" type="parTrans" cxnId="{C676D2F6-A980-492D-A9E4-DB72A5F7B956}">
      <dgm:prSet/>
      <dgm:spPr/>
      <dgm:t>
        <a:bodyPr/>
        <a:lstStyle/>
        <a:p>
          <a:endParaRPr lang="fr-FR"/>
        </a:p>
      </dgm:t>
    </dgm:pt>
    <dgm:pt modelId="{F7ACF360-75DF-4BD2-842C-163515C18975}" type="sibTrans" cxnId="{C676D2F6-A980-492D-A9E4-DB72A5F7B956}">
      <dgm:prSet/>
      <dgm:spPr>
        <a:xfrm>
          <a:off x="3769416" y="245947"/>
          <a:ext cx="438895" cy="34000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FCCAC4A-A435-46F2-93D6-1C4B98A3AB69}">
      <dgm:prSet phldrT="[Texte]"/>
      <dgm:spPr>
        <a:xfrm>
          <a:off x="3728568" y="534232"/>
          <a:ext cx="2119631" cy="103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éthique</a:t>
          </a:r>
        </a:p>
      </dgm:t>
    </dgm:pt>
    <dgm:pt modelId="{CBE22A1C-F0C9-4123-8375-4E0D8A0974DF}" type="parTrans" cxnId="{989CFFA4-DD9E-477B-9EBF-9316D5F3BEE3}">
      <dgm:prSet/>
      <dgm:spPr/>
      <dgm:t>
        <a:bodyPr/>
        <a:lstStyle/>
        <a:p>
          <a:endParaRPr lang="fr-FR"/>
        </a:p>
      </dgm:t>
    </dgm:pt>
    <dgm:pt modelId="{45B124A9-97B6-425E-80A7-CA71CCFFC649}" type="sibTrans" cxnId="{989CFFA4-DD9E-477B-9EBF-9316D5F3BEE3}">
      <dgm:prSet/>
      <dgm:spPr/>
      <dgm:t>
        <a:bodyPr/>
        <a:lstStyle/>
        <a:p>
          <a:endParaRPr lang="fr-FR"/>
        </a:p>
      </dgm:t>
    </dgm:pt>
    <dgm:pt modelId="{4EF462CB-473F-4AFB-A087-A6A2069EC380}" type="pres">
      <dgm:prSet presAssocID="{35B9E27C-CEAE-4A65-9757-62573EE32A35}" presName="linearFlow" presStyleCnt="0">
        <dgm:presLayoutVars>
          <dgm:dir/>
          <dgm:animLvl val="lvl"/>
          <dgm:resizeHandles val="exact"/>
        </dgm:presLayoutVars>
      </dgm:prSet>
      <dgm:spPr/>
    </dgm:pt>
    <dgm:pt modelId="{BC9CC9B2-A9FF-4479-85C0-A75E8F29E6DB}" type="pres">
      <dgm:prSet presAssocID="{FD53EC9A-F324-42AB-B515-3E1711AF5942}" presName="composite" presStyleCnt="0"/>
      <dgm:spPr/>
    </dgm:pt>
    <dgm:pt modelId="{84512889-68ED-4C83-A73A-6DA31875CF6E}" type="pres">
      <dgm:prSet presAssocID="{FD53EC9A-F324-42AB-B515-3E1711AF5942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8A96AEC-DEDE-4218-8525-CB8251643D9D}" type="pres">
      <dgm:prSet presAssocID="{FD53EC9A-F324-42AB-B515-3E1711AF5942}" presName="parSh" presStyleLbl="node1" presStyleIdx="0" presStyleCnt="2" custScaleX="51694"/>
      <dgm:spPr/>
    </dgm:pt>
    <dgm:pt modelId="{C007E718-B581-402B-8198-CAE829C0CE38}" type="pres">
      <dgm:prSet presAssocID="{FD53EC9A-F324-42AB-B515-3E1711AF5942}" presName="desTx" presStyleLbl="fgAcc1" presStyleIdx="0" presStyleCnt="2" custScaleX="62172">
        <dgm:presLayoutVars>
          <dgm:bulletEnabled val="1"/>
        </dgm:presLayoutVars>
      </dgm:prSet>
      <dgm:spPr/>
    </dgm:pt>
    <dgm:pt modelId="{BF9AA00B-26FD-4D90-870E-268E7F462527}" type="pres">
      <dgm:prSet presAssocID="{D5EC82ED-6BF7-48AD-B922-37555CBAAE3A}" presName="sibTrans" presStyleLbl="sibTrans2D1" presStyleIdx="0" presStyleCnt="1" custScaleX="159337" custLinFactNeighborX="5914" custLinFactNeighborY="3554"/>
      <dgm:spPr/>
    </dgm:pt>
    <dgm:pt modelId="{4BC03542-48A6-4AE5-9CB8-A8565D3D7331}" type="pres">
      <dgm:prSet presAssocID="{D5EC82ED-6BF7-48AD-B922-37555CBAAE3A}" presName="connTx" presStyleLbl="sibTrans2D1" presStyleIdx="0" presStyleCnt="1"/>
      <dgm:spPr/>
    </dgm:pt>
    <dgm:pt modelId="{9AB3F9AE-BA01-40F5-963E-9E29B60E6AE0}" type="pres">
      <dgm:prSet presAssocID="{5E18DC43-5A50-4BA8-A369-91D86EE0FEFF}" presName="composite" presStyleCnt="0"/>
      <dgm:spPr/>
    </dgm:pt>
    <dgm:pt modelId="{938604A3-FFCD-459E-904F-6CC411F08A17}" type="pres">
      <dgm:prSet presAssocID="{5E18DC43-5A50-4BA8-A369-91D86EE0FEFF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A88B3B7-1C24-4473-B57D-DE97095351D9}" type="pres">
      <dgm:prSet presAssocID="{5E18DC43-5A50-4BA8-A369-91D86EE0FEFF}" presName="parSh" presStyleLbl="node1" presStyleIdx="1" presStyleCnt="2" custScaleX="43654"/>
      <dgm:spPr/>
    </dgm:pt>
    <dgm:pt modelId="{FFBA233D-C0CD-401C-BBCA-0A46F0E106F9}" type="pres">
      <dgm:prSet presAssocID="{5E18DC43-5A50-4BA8-A369-91D86EE0FEFF}" presName="desTx" presStyleLbl="fgAcc1" presStyleIdx="1" presStyleCnt="2" custScaleX="42538">
        <dgm:presLayoutVars>
          <dgm:bulletEnabled val="1"/>
        </dgm:presLayoutVars>
      </dgm:prSet>
      <dgm:spPr/>
    </dgm:pt>
  </dgm:ptLst>
  <dgm:cxnLst>
    <dgm:cxn modelId="{AE27790D-0CF2-4AE7-A921-2BC762CD97E4}" type="presOf" srcId="{E0E19507-4663-435F-808E-2F26636CDDBE}" destId="{C007E718-B581-402B-8198-CAE829C0CE38}" srcOrd="0" destOrd="0" presId="urn:microsoft.com/office/officeart/2005/8/layout/process3"/>
    <dgm:cxn modelId="{F0054140-7320-47FC-BF48-9772AD97C783}" type="presOf" srcId="{35B9E27C-CEAE-4A65-9757-62573EE32A35}" destId="{4EF462CB-473F-4AFB-A087-A6A2069EC380}" srcOrd="0" destOrd="0" presId="urn:microsoft.com/office/officeart/2005/8/layout/process3"/>
    <dgm:cxn modelId="{7398905B-C49D-45AF-816E-D9308B7CB601}" srcId="{35B9E27C-CEAE-4A65-9757-62573EE32A35}" destId="{FD53EC9A-F324-42AB-B515-3E1711AF5942}" srcOrd="0" destOrd="0" parTransId="{5C02D8DF-D05A-4D3F-A2A6-04907BB31CCF}" sibTransId="{D5EC82ED-6BF7-48AD-B922-37555CBAAE3A}"/>
    <dgm:cxn modelId="{AE2E3D5D-F9BD-4CF1-8712-A420F98A902A}" type="presOf" srcId="{D5EC82ED-6BF7-48AD-B922-37555CBAAE3A}" destId="{4BC03542-48A6-4AE5-9CB8-A8565D3D7331}" srcOrd="1" destOrd="0" presId="urn:microsoft.com/office/officeart/2005/8/layout/process3"/>
    <dgm:cxn modelId="{C69D2F69-2102-4C4E-AF5E-652861B19156}" type="presOf" srcId="{FD53EC9A-F324-42AB-B515-3E1711AF5942}" destId="{84512889-68ED-4C83-A73A-6DA31875CF6E}" srcOrd="0" destOrd="0" presId="urn:microsoft.com/office/officeart/2005/8/layout/process3"/>
    <dgm:cxn modelId="{F8EA5A9B-452C-4E68-AA24-F4619BC633C0}" type="presOf" srcId="{FFCCAC4A-A435-46F2-93D6-1C4B98A3AB69}" destId="{FFBA233D-C0CD-401C-BBCA-0A46F0E106F9}" srcOrd="0" destOrd="0" presId="urn:microsoft.com/office/officeart/2005/8/layout/process3"/>
    <dgm:cxn modelId="{A140DA9F-D888-4C31-B599-E80F40203E9E}" type="presOf" srcId="{5E18DC43-5A50-4BA8-A369-91D86EE0FEFF}" destId="{938604A3-FFCD-459E-904F-6CC411F08A17}" srcOrd="0" destOrd="0" presId="urn:microsoft.com/office/officeart/2005/8/layout/process3"/>
    <dgm:cxn modelId="{989CFFA4-DD9E-477B-9EBF-9316D5F3BEE3}" srcId="{5E18DC43-5A50-4BA8-A369-91D86EE0FEFF}" destId="{FFCCAC4A-A435-46F2-93D6-1C4B98A3AB69}" srcOrd="0" destOrd="0" parTransId="{CBE22A1C-F0C9-4123-8375-4E0D8A0974DF}" sibTransId="{45B124A9-97B6-425E-80A7-CA71CCFFC649}"/>
    <dgm:cxn modelId="{576A61AB-6CCF-4E64-BFE1-F13C6C62000B}" type="presOf" srcId="{FD53EC9A-F324-42AB-B515-3E1711AF5942}" destId="{B8A96AEC-DEDE-4218-8525-CB8251643D9D}" srcOrd="1" destOrd="0" presId="urn:microsoft.com/office/officeart/2005/8/layout/process3"/>
    <dgm:cxn modelId="{3208E0D5-CBD9-47AA-9358-596D0DFF729D}" type="presOf" srcId="{5E18DC43-5A50-4BA8-A369-91D86EE0FEFF}" destId="{EA88B3B7-1C24-4473-B57D-DE97095351D9}" srcOrd="1" destOrd="0" presId="urn:microsoft.com/office/officeart/2005/8/layout/process3"/>
    <dgm:cxn modelId="{B44FB4D7-ACF6-418C-8BBE-B05E5C38C88A}" type="presOf" srcId="{D5EC82ED-6BF7-48AD-B922-37555CBAAE3A}" destId="{BF9AA00B-26FD-4D90-870E-268E7F462527}" srcOrd="0" destOrd="0" presId="urn:microsoft.com/office/officeart/2005/8/layout/process3"/>
    <dgm:cxn modelId="{D3D549E1-B33B-4030-A61A-474290D2B4CC}" srcId="{FD53EC9A-F324-42AB-B515-3E1711AF5942}" destId="{E0E19507-4663-435F-808E-2F26636CDDBE}" srcOrd="0" destOrd="0" parTransId="{F99573BB-C164-4F37-B8E0-B7368DC1C65D}" sibTransId="{D196BB2E-20EF-4D68-958A-6807B1FA74B1}"/>
    <dgm:cxn modelId="{C676D2F6-A980-492D-A9E4-DB72A5F7B956}" srcId="{35B9E27C-CEAE-4A65-9757-62573EE32A35}" destId="{5E18DC43-5A50-4BA8-A369-91D86EE0FEFF}" srcOrd="1" destOrd="0" parTransId="{4B4C8C96-50C1-4CE4-BC8A-1EE58C3299DC}" sibTransId="{F7ACF360-75DF-4BD2-842C-163515C18975}"/>
    <dgm:cxn modelId="{551CB8E7-0F16-43F4-AEEE-C587C589B44F}" type="presParOf" srcId="{4EF462CB-473F-4AFB-A087-A6A2069EC380}" destId="{BC9CC9B2-A9FF-4479-85C0-A75E8F29E6DB}" srcOrd="0" destOrd="0" presId="urn:microsoft.com/office/officeart/2005/8/layout/process3"/>
    <dgm:cxn modelId="{1077BE6B-4AD4-4733-88E9-CF3685FA3C90}" type="presParOf" srcId="{BC9CC9B2-A9FF-4479-85C0-A75E8F29E6DB}" destId="{84512889-68ED-4C83-A73A-6DA31875CF6E}" srcOrd="0" destOrd="0" presId="urn:microsoft.com/office/officeart/2005/8/layout/process3"/>
    <dgm:cxn modelId="{F6DD8226-F319-467D-9683-B8DFD51FDC8A}" type="presParOf" srcId="{BC9CC9B2-A9FF-4479-85C0-A75E8F29E6DB}" destId="{B8A96AEC-DEDE-4218-8525-CB8251643D9D}" srcOrd="1" destOrd="0" presId="urn:microsoft.com/office/officeart/2005/8/layout/process3"/>
    <dgm:cxn modelId="{B07170C2-4469-4E52-8448-FDB2DD229109}" type="presParOf" srcId="{BC9CC9B2-A9FF-4479-85C0-A75E8F29E6DB}" destId="{C007E718-B581-402B-8198-CAE829C0CE38}" srcOrd="2" destOrd="0" presId="urn:microsoft.com/office/officeart/2005/8/layout/process3"/>
    <dgm:cxn modelId="{3CBA7963-3C5D-461D-BEC8-86446387E96F}" type="presParOf" srcId="{4EF462CB-473F-4AFB-A087-A6A2069EC380}" destId="{BF9AA00B-26FD-4D90-870E-268E7F462527}" srcOrd="1" destOrd="0" presId="urn:microsoft.com/office/officeart/2005/8/layout/process3"/>
    <dgm:cxn modelId="{213DEBDB-3F5D-4AAA-92D5-C715A1D73E28}" type="presParOf" srcId="{BF9AA00B-26FD-4D90-870E-268E7F462527}" destId="{4BC03542-48A6-4AE5-9CB8-A8565D3D7331}" srcOrd="0" destOrd="0" presId="urn:microsoft.com/office/officeart/2005/8/layout/process3"/>
    <dgm:cxn modelId="{8E89B7F3-2387-47A2-AD1A-0A007975A230}" type="presParOf" srcId="{4EF462CB-473F-4AFB-A087-A6A2069EC380}" destId="{9AB3F9AE-BA01-40F5-963E-9E29B60E6AE0}" srcOrd="2" destOrd="0" presId="urn:microsoft.com/office/officeart/2005/8/layout/process3"/>
    <dgm:cxn modelId="{D05AEFC6-3345-4BA7-9FB3-A0E6EC1EB0DA}" type="presParOf" srcId="{9AB3F9AE-BA01-40F5-963E-9E29B60E6AE0}" destId="{938604A3-FFCD-459E-904F-6CC411F08A17}" srcOrd="0" destOrd="0" presId="urn:microsoft.com/office/officeart/2005/8/layout/process3"/>
    <dgm:cxn modelId="{8FAE8FD5-AF43-44F5-8E62-08E9CE35FB4D}" type="presParOf" srcId="{9AB3F9AE-BA01-40F5-963E-9E29B60E6AE0}" destId="{EA88B3B7-1C24-4473-B57D-DE97095351D9}" srcOrd="1" destOrd="0" presId="urn:microsoft.com/office/officeart/2005/8/layout/process3"/>
    <dgm:cxn modelId="{26CB7A64-BA18-413B-B05E-3EEC7B2B17BC}" type="presParOf" srcId="{9AB3F9AE-BA01-40F5-963E-9E29B60E6AE0}" destId="{FFBA233D-C0CD-401C-BBCA-0A46F0E106F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B9E27C-CEAE-4A65-9757-62573EE32A3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D53EC9A-F324-42AB-B515-3E1711AF5942}">
      <dgm:prSet phldrT="[Texte]"/>
      <dgm:spPr>
        <a:xfrm>
          <a:off x="2909" y="188632"/>
          <a:ext cx="1322991" cy="604800"/>
        </a:xfrm>
        <a:prstGeom prst="roundRect">
          <a:avLst>
            <a:gd name="adj" fmla="val 1000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beauté</a:t>
          </a:r>
        </a:p>
      </dgm:t>
    </dgm:pt>
    <dgm:pt modelId="{5C02D8DF-D05A-4D3F-A2A6-04907BB31CCF}" type="parTrans" cxnId="{7398905B-C49D-45AF-816E-D9308B7CB601}">
      <dgm:prSet/>
      <dgm:spPr/>
      <dgm:t>
        <a:bodyPr/>
        <a:lstStyle/>
        <a:p>
          <a:endParaRPr lang="fr-FR"/>
        </a:p>
      </dgm:t>
    </dgm:pt>
    <dgm:pt modelId="{D5EC82ED-6BF7-48AD-B922-37555CBAAE3A}" type="sibTrans" cxnId="{7398905B-C49D-45AF-816E-D9308B7CB601}">
      <dgm:prSet/>
      <dgm:spPr>
        <a:xfrm>
          <a:off x="1526462" y="225539"/>
          <a:ext cx="425188" cy="32938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0E19507-4663-435F-808E-2F26636CDDBE}">
      <dgm:prSet phldrT="[Texte]"/>
      <dgm:spPr>
        <a:xfrm>
          <a:off x="273883" y="591832"/>
          <a:ext cx="1322991" cy="80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esthétique</a:t>
          </a:r>
        </a:p>
      </dgm:t>
    </dgm:pt>
    <dgm:pt modelId="{F99573BB-C164-4F37-B8E0-B7368DC1C65D}" type="parTrans" cxnId="{D3D549E1-B33B-4030-A61A-474290D2B4CC}">
      <dgm:prSet/>
      <dgm:spPr/>
      <dgm:t>
        <a:bodyPr/>
        <a:lstStyle/>
        <a:p>
          <a:endParaRPr lang="fr-FR"/>
        </a:p>
      </dgm:t>
    </dgm:pt>
    <dgm:pt modelId="{D196BB2E-20EF-4D68-958A-6807B1FA74B1}" type="sibTrans" cxnId="{D3D549E1-B33B-4030-A61A-474290D2B4CC}">
      <dgm:prSet/>
      <dgm:spPr/>
      <dgm:t>
        <a:bodyPr/>
        <a:lstStyle/>
        <a:p>
          <a:endParaRPr lang="fr-FR"/>
        </a:p>
      </dgm:t>
    </dgm:pt>
    <dgm:pt modelId="{5E18DC43-5A50-4BA8-A369-91D86EE0FEFF}">
      <dgm:prSet phldrT="[Texte]"/>
      <dgm:spPr>
        <a:xfrm>
          <a:off x="2128144" y="188632"/>
          <a:ext cx="1322991" cy="604800"/>
        </a:xfrm>
        <a:prstGeom prst="roundRect">
          <a:avLst>
            <a:gd name="adj" fmla="val 1000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vie bonne</a:t>
          </a:r>
        </a:p>
      </dgm:t>
    </dgm:pt>
    <dgm:pt modelId="{4B4C8C96-50C1-4CE4-BC8A-1EE58C3299DC}" type="parTrans" cxnId="{C676D2F6-A980-492D-A9E4-DB72A5F7B956}">
      <dgm:prSet/>
      <dgm:spPr/>
      <dgm:t>
        <a:bodyPr/>
        <a:lstStyle/>
        <a:p>
          <a:endParaRPr lang="fr-FR"/>
        </a:p>
      </dgm:t>
    </dgm:pt>
    <dgm:pt modelId="{F7ACF360-75DF-4BD2-842C-163515C18975}" type="sibTrans" cxnId="{C676D2F6-A980-492D-A9E4-DB72A5F7B956}">
      <dgm:prSet/>
      <dgm:spPr>
        <a:xfrm>
          <a:off x="3651697" y="225539"/>
          <a:ext cx="425188" cy="32938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FCCAC4A-A435-46F2-93D6-1C4B98A3AB69}">
      <dgm:prSet phldrT="[Texte]"/>
      <dgm:spPr>
        <a:xfrm>
          <a:off x="2399118" y="591832"/>
          <a:ext cx="1322991" cy="80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éthique</a:t>
          </a:r>
        </a:p>
      </dgm:t>
    </dgm:pt>
    <dgm:pt modelId="{CBE22A1C-F0C9-4123-8375-4E0D8A0974DF}" type="parTrans" cxnId="{989CFFA4-DD9E-477B-9EBF-9316D5F3BEE3}">
      <dgm:prSet/>
      <dgm:spPr/>
      <dgm:t>
        <a:bodyPr/>
        <a:lstStyle/>
        <a:p>
          <a:endParaRPr lang="fr-FR"/>
        </a:p>
      </dgm:t>
    </dgm:pt>
    <dgm:pt modelId="{45B124A9-97B6-425E-80A7-CA71CCFFC649}" type="sibTrans" cxnId="{989CFFA4-DD9E-477B-9EBF-9316D5F3BEE3}">
      <dgm:prSet/>
      <dgm:spPr/>
      <dgm:t>
        <a:bodyPr/>
        <a:lstStyle/>
        <a:p>
          <a:endParaRPr lang="fr-FR"/>
        </a:p>
      </dgm:t>
    </dgm:pt>
    <dgm:pt modelId="{5FB57E0E-5409-4C78-A2E5-0F0B8618325B}">
      <dgm:prSet phldrT="[Texte]"/>
      <dgm:spPr>
        <a:xfrm>
          <a:off x="4253379" y="188632"/>
          <a:ext cx="1322991" cy="604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l'appartenance</a:t>
          </a:r>
        </a:p>
      </dgm:t>
    </dgm:pt>
    <dgm:pt modelId="{1659B063-1563-40A2-81A1-8DEAE765D4F0}" type="parTrans" cxnId="{FF6350A2-9FF7-4FA0-BB3D-196536853836}">
      <dgm:prSet/>
      <dgm:spPr/>
      <dgm:t>
        <a:bodyPr/>
        <a:lstStyle/>
        <a:p>
          <a:endParaRPr lang="fr-FR"/>
        </a:p>
      </dgm:t>
    </dgm:pt>
    <dgm:pt modelId="{9EB5C34B-8C14-4461-B006-B754B61F41EF}" type="sibTrans" cxnId="{FF6350A2-9FF7-4FA0-BB3D-196536853836}">
      <dgm:prSet/>
      <dgm:spPr/>
      <dgm:t>
        <a:bodyPr/>
        <a:lstStyle/>
        <a:p>
          <a:endParaRPr lang="fr-FR"/>
        </a:p>
      </dgm:t>
    </dgm:pt>
    <dgm:pt modelId="{15F51177-AA28-495C-9DD5-D1B24F537B45}">
      <dgm:prSet phldrT="[Texte]"/>
      <dgm:spPr>
        <a:xfrm>
          <a:off x="4524353" y="591832"/>
          <a:ext cx="1322991" cy="80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social</a:t>
          </a:r>
        </a:p>
      </dgm:t>
    </dgm:pt>
    <dgm:pt modelId="{678692CE-923C-42F3-A93F-48B5A4B4FF9F}" type="parTrans" cxnId="{CEEE439C-A5C9-4B04-B159-7ADA4CA81E93}">
      <dgm:prSet/>
      <dgm:spPr/>
      <dgm:t>
        <a:bodyPr/>
        <a:lstStyle/>
        <a:p>
          <a:endParaRPr lang="fr-FR"/>
        </a:p>
      </dgm:t>
    </dgm:pt>
    <dgm:pt modelId="{E59B7D88-21DC-4F56-B0D2-224AA4FD2049}" type="sibTrans" cxnId="{CEEE439C-A5C9-4B04-B159-7ADA4CA81E93}">
      <dgm:prSet/>
      <dgm:spPr/>
      <dgm:t>
        <a:bodyPr/>
        <a:lstStyle/>
        <a:p>
          <a:endParaRPr lang="fr-FR"/>
        </a:p>
      </dgm:t>
    </dgm:pt>
    <dgm:pt modelId="{4EF462CB-473F-4AFB-A087-A6A2069EC380}" type="pres">
      <dgm:prSet presAssocID="{35B9E27C-CEAE-4A65-9757-62573EE32A35}" presName="linearFlow" presStyleCnt="0">
        <dgm:presLayoutVars>
          <dgm:dir/>
          <dgm:animLvl val="lvl"/>
          <dgm:resizeHandles val="exact"/>
        </dgm:presLayoutVars>
      </dgm:prSet>
      <dgm:spPr/>
    </dgm:pt>
    <dgm:pt modelId="{BC9CC9B2-A9FF-4479-85C0-A75E8F29E6DB}" type="pres">
      <dgm:prSet presAssocID="{FD53EC9A-F324-42AB-B515-3E1711AF5942}" presName="composite" presStyleCnt="0"/>
      <dgm:spPr/>
    </dgm:pt>
    <dgm:pt modelId="{84512889-68ED-4C83-A73A-6DA31875CF6E}" type="pres">
      <dgm:prSet presAssocID="{FD53EC9A-F324-42AB-B515-3E1711AF594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A96AEC-DEDE-4218-8525-CB8251643D9D}" type="pres">
      <dgm:prSet presAssocID="{FD53EC9A-F324-42AB-B515-3E1711AF5942}" presName="parSh" presStyleLbl="node1" presStyleIdx="0" presStyleCnt="3"/>
      <dgm:spPr/>
    </dgm:pt>
    <dgm:pt modelId="{C007E718-B581-402B-8198-CAE829C0CE38}" type="pres">
      <dgm:prSet presAssocID="{FD53EC9A-F324-42AB-B515-3E1711AF5942}" presName="desTx" presStyleLbl="fgAcc1" presStyleIdx="0" presStyleCnt="3">
        <dgm:presLayoutVars>
          <dgm:bulletEnabled val="1"/>
        </dgm:presLayoutVars>
      </dgm:prSet>
      <dgm:spPr/>
    </dgm:pt>
    <dgm:pt modelId="{BF9AA00B-26FD-4D90-870E-268E7F462527}" type="pres">
      <dgm:prSet presAssocID="{D5EC82ED-6BF7-48AD-B922-37555CBAAE3A}" presName="sibTrans" presStyleLbl="sibTrans2D1" presStyleIdx="0" presStyleCnt="2"/>
      <dgm:spPr/>
    </dgm:pt>
    <dgm:pt modelId="{4BC03542-48A6-4AE5-9CB8-A8565D3D7331}" type="pres">
      <dgm:prSet presAssocID="{D5EC82ED-6BF7-48AD-B922-37555CBAAE3A}" presName="connTx" presStyleLbl="sibTrans2D1" presStyleIdx="0" presStyleCnt="2"/>
      <dgm:spPr/>
    </dgm:pt>
    <dgm:pt modelId="{9AB3F9AE-BA01-40F5-963E-9E29B60E6AE0}" type="pres">
      <dgm:prSet presAssocID="{5E18DC43-5A50-4BA8-A369-91D86EE0FEFF}" presName="composite" presStyleCnt="0"/>
      <dgm:spPr/>
    </dgm:pt>
    <dgm:pt modelId="{938604A3-FFCD-459E-904F-6CC411F08A17}" type="pres">
      <dgm:prSet presAssocID="{5E18DC43-5A50-4BA8-A369-91D86EE0FEF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88B3B7-1C24-4473-B57D-DE97095351D9}" type="pres">
      <dgm:prSet presAssocID="{5E18DC43-5A50-4BA8-A369-91D86EE0FEFF}" presName="parSh" presStyleLbl="node1" presStyleIdx="1" presStyleCnt="3"/>
      <dgm:spPr/>
    </dgm:pt>
    <dgm:pt modelId="{FFBA233D-C0CD-401C-BBCA-0A46F0E106F9}" type="pres">
      <dgm:prSet presAssocID="{5E18DC43-5A50-4BA8-A369-91D86EE0FEFF}" presName="desTx" presStyleLbl="fgAcc1" presStyleIdx="1" presStyleCnt="3">
        <dgm:presLayoutVars>
          <dgm:bulletEnabled val="1"/>
        </dgm:presLayoutVars>
      </dgm:prSet>
      <dgm:spPr/>
    </dgm:pt>
    <dgm:pt modelId="{2FE15D77-7EEC-4C94-8E8B-7B4E161CA797}" type="pres">
      <dgm:prSet presAssocID="{F7ACF360-75DF-4BD2-842C-163515C18975}" presName="sibTrans" presStyleLbl="sibTrans2D1" presStyleIdx="1" presStyleCnt="2"/>
      <dgm:spPr/>
    </dgm:pt>
    <dgm:pt modelId="{89F10DED-8FF4-43BC-8D37-67CB74B9BC1D}" type="pres">
      <dgm:prSet presAssocID="{F7ACF360-75DF-4BD2-842C-163515C18975}" presName="connTx" presStyleLbl="sibTrans2D1" presStyleIdx="1" presStyleCnt="2"/>
      <dgm:spPr/>
    </dgm:pt>
    <dgm:pt modelId="{CFC463FD-1826-439D-B366-6A205BDD981D}" type="pres">
      <dgm:prSet presAssocID="{5FB57E0E-5409-4C78-A2E5-0F0B8618325B}" presName="composite" presStyleCnt="0"/>
      <dgm:spPr/>
    </dgm:pt>
    <dgm:pt modelId="{DE0C9E9E-A7C3-4ECA-920F-E47CC8749396}" type="pres">
      <dgm:prSet presAssocID="{5FB57E0E-5409-4C78-A2E5-0F0B8618325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7F1753-5798-43AE-AC6D-92ABDD940FDA}" type="pres">
      <dgm:prSet presAssocID="{5FB57E0E-5409-4C78-A2E5-0F0B8618325B}" presName="parSh" presStyleLbl="node1" presStyleIdx="2" presStyleCnt="3"/>
      <dgm:spPr/>
    </dgm:pt>
    <dgm:pt modelId="{43B22B53-FD9B-4C03-B332-CA9EDAEAA7C1}" type="pres">
      <dgm:prSet presAssocID="{5FB57E0E-5409-4C78-A2E5-0F0B8618325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E27790D-0CF2-4AE7-A921-2BC762CD97E4}" type="presOf" srcId="{E0E19507-4663-435F-808E-2F26636CDDBE}" destId="{C007E718-B581-402B-8198-CAE829C0CE38}" srcOrd="0" destOrd="0" presId="urn:microsoft.com/office/officeart/2005/8/layout/process3"/>
    <dgm:cxn modelId="{F0054140-7320-47FC-BF48-9772AD97C783}" type="presOf" srcId="{35B9E27C-CEAE-4A65-9757-62573EE32A35}" destId="{4EF462CB-473F-4AFB-A087-A6A2069EC380}" srcOrd="0" destOrd="0" presId="urn:microsoft.com/office/officeart/2005/8/layout/process3"/>
    <dgm:cxn modelId="{7398905B-C49D-45AF-816E-D9308B7CB601}" srcId="{35B9E27C-CEAE-4A65-9757-62573EE32A35}" destId="{FD53EC9A-F324-42AB-B515-3E1711AF5942}" srcOrd="0" destOrd="0" parTransId="{5C02D8DF-D05A-4D3F-A2A6-04907BB31CCF}" sibTransId="{D5EC82ED-6BF7-48AD-B922-37555CBAAE3A}"/>
    <dgm:cxn modelId="{AE2E3D5D-F9BD-4CF1-8712-A420F98A902A}" type="presOf" srcId="{D5EC82ED-6BF7-48AD-B922-37555CBAAE3A}" destId="{4BC03542-48A6-4AE5-9CB8-A8565D3D7331}" srcOrd="1" destOrd="0" presId="urn:microsoft.com/office/officeart/2005/8/layout/process3"/>
    <dgm:cxn modelId="{C69D2F69-2102-4C4E-AF5E-652861B19156}" type="presOf" srcId="{FD53EC9A-F324-42AB-B515-3E1711AF5942}" destId="{84512889-68ED-4C83-A73A-6DA31875CF6E}" srcOrd="0" destOrd="0" presId="urn:microsoft.com/office/officeart/2005/8/layout/process3"/>
    <dgm:cxn modelId="{F8EA5A9B-452C-4E68-AA24-F4619BC633C0}" type="presOf" srcId="{FFCCAC4A-A435-46F2-93D6-1C4B98A3AB69}" destId="{FFBA233D-C0CD-401C-BBCA-0A46F0E106F9}" srcOrd="0" destOrd="0" presId="urn:microsoft.com/office/officeart/2005/8/layout/process3"/>
    <dgm:cxn modelId="{CEEE439C-A5C9-4B04-B159-7ADA4CA81E93}" srcId="{5FB57E0E-5409-4C78-A2E5-0F0B8618325B}" destId="{15F51177-AA28-495C-9DD5-D1B24F537B45}" srcOrd="0" destOrd="0" parTransId="{678692CE-923C-42F3-A93F-48B5A4B4FF9F}" sibTransId="{E59B7D88-21DC-4F56-B0D2-224AA4FD2049}"/>
    <dgm:cxn modelId="{A140DA9F-D888-4C31-B599-E80F40203E9E}" type="presOf" srcId="{5E18DC43-5A50-4BA8-A369-91D86EE0FEFF}" destId="{938604A3-FFCD-459E-904F-6CC411F08A17}" srcOrd="0" destOrd="0" presId="urn:microsoft.com/office/officeart/2005/8/layout/process3"/>
    <dgm:cxn modelId="{FF6350A2-9FF7-4FA0-BB3D-196536853836}" srcId="{35B9E27C-CEAE-4A65-9757-62573EE32A35}" destId="{5FB57E0E-5409-4C78-A2E5-0F0B8618325B}" srcOrd="2" destOrd="0" parTransId="{1659B063-1563-40A2-81A1-8DEAE765D4F0}" sibTransId="{9EB5C34B-8C14-4461-B006-B754B61F41EF}"/>
    <dgm:cxn modelId="{989CFFA4-DD9E-477B-9EBF-9316D5F3BEE3}" srcId="{5E18DC43-5A50-4BA8-A369-91D86EE0FEFF}" destId="{FFCCAC4A-A435-46F2-93D6-1C4B98A3AB69}" srcOrd="0" destOrd="0" parTransId="{CBE22A1C-F0C9-4123-8375-4E0D8A0974DF}" sibTransId="{45B124A9-97B6-425E-80A7-CA71CCFFC649}"/>
    <dgm:cxn modelId="{576A61AB-6CCF-4E64-BFE1-F13C6C62000B}" type="presOf" srcId="{FD53EC9A-F324-42AB-B515-3E1711AF5942}" destId="{B8A96AEC-DEDE-4218-8525-CB8251643D9D}" srcOrd="1" destOrd="0" presId="urn:microsoft.com/office/officeart/2005/8/layout/process3"/>
    <dgm:cxn modelId="{6509D4C5-ED63-4330-9148-EC02E8846B3A}" type="presOf" srcId="{F7ACF360-75DF-4BD2-842C-163515C18975}" destId="{89F10DED-8FF4-43BC-8D37-67CB74B9BC1D}" srcOrd="1" destOrd="0" presId="urn:microsoft.com/office/officeart/2005/8/layout/process3"/>
    <dgm:cxn modelId="{98849FC6-B73E-40BC-A762-674111E81FB8}" type="presOf" srcId="{15F51177-AA28-495C-9DD5-D1B24F537B45}" destId="{43B22B53-FD9B-4C03-B332-CA9EDAEAA7C1}" srcOrd="0" destOrd="0" presId="urn:microsoft.com/office/officeart/2005/8/layout/process3"/>
    <dgm:cxn modelId="{3208E0D5-CBD9-47AA-9358-596D0DFF729D}" type="presOf" srcId="{5E18DC43-5A50-4BA8-A369-91D86EE0FEFF}" destId="{EA88B3B7-1C24-4473-B57D-DE97095351D9}" srcOrd="1" destOrd="0" presId="urn:microsoft.com/office/officeart/2005/8/layout/process3"/>
    <dgm:cxn modelId="{B44FB4D7-ACF6-418C-8BBE-B05E5C38C88A}" type="presOf" srcId="{D5EC82ED-6BF7-48AD-B922-37555CBAAE3A}" destId="{BF9AA00B-26FD-4D90-870E-268E7F462527}" srcOrd="0" destOrd="0" presId="urn:microsoft.com/office/officeart/2005/8/layout/process3"/>
    <dgm:cxn modelId="{D3D549E1-B33B-4030-A61A-474290D2B4CC}" srcId="{FD53EC9A-F324-42AB-B515-3E1711AF5942}" destId="{E0E19507-4663-435F-808E-2F26636CDDBE}" srcOrd="0" destOrd="0" parTransId="{F99573BB-C164-4F37-B8E0-B7368DC1C65D}" sibTransId="{D196BB2E-20EF-4D68-958A-6807B1FA74B1}"/>
    <dgm:cxn modelId="{7C029CE9-0979-4238-8780-858FC33749A2}" type="presOf" srcId="{5FB57E0E-5409-4C78-A2E5-0F0B8618325B}" destId="{DE0C9E9E-A7C3-4ECA-920F-E47CC8749396}" srcOrd="0" destOrd="0" presId="urn:microsoft.com/office/officeart/2005/8/layout/process3"/>
    <dgm:cxn modelId="{BB76BCEC-36C2-40BE-AE7E-E9854C6D5179}" type="presOf" srcId="{F7ACF360-75DF-4BD2-842C-163515C18975}" destId="{2FE15D77-7EEC-4C94-8E8B-7B4E161CA797}" srcOrd="0" destOrd="0" presId="urn:microsoft.com/office/officeart/2005/8/layout/process3"/>
    <dgm:cxn modelId="{C676D2F6-A980-492D-A9E4-DB72A5F7B956}" srcId="{35B9E27C-CEAE-4A65-9757-62573EE32A35}" destId="{5E18DC43-5A50-4BA8-A369-91D86EE0FEFF}" srcOrd="1" destOrd="0" parTransId="{4B4C8C96-50C1-4CE4-BC8A-1EE58C3299DC}" sibTransId="{F7ACF360-75DF-4BD2-842C-163515C18975}"/>
    <dgm:cxn modelId="{A6D5BAFE-1371-4D2A-B18B-AEEB61CA94B8}" type="presOf" srcId="{5FB57E0E-5409-4C78-A2E5-0F0B8618325B}" destId="{BB7F1753-5798-43AE-AC6D-92ABDD940FDA}" srcOrd="1" destOrd="0" presId="urn:microsoft.com/office/officeart/2005/8/layout/process3"/>
    <dgm:cxn modelId="{551CB8E7-0F16-43F4-AEEE-C587C589B44F}" type="presParOf" srcId="{4EF462CB-473F-4AFB-A087-A6A2069EC380}" destId="{BC9CC9B2-A9FF-4479-85C0-A75E8F29E6DB}" srcOrd="0" destOrd="0" presId="urn:microsoft.com/office/officeart/2005/8/layout/process3"/>
    <dgm:cxn modelId="{1077BE6B-4AD4-4733-88E9-CF3685FA3C90}" type="presParOf" srcId="{BC9CC9B2-A9FF-4479-85C0-A75E8F29E6DB}" destId="{84512889-68ED-4C83-A73A-6DA31875CF6E}" srcOrd="0" destOrd="0" presId="urn:microsoft.com/office/officeart/2005/8/layout/process3"/>
    <dgm:cxn modelId="{F6DD8226-F319-467D-9683-B8DFD51FDC8A}" type="presParOf" srcId="{BC9CC9B2-A9FF-4479-85C0-A75E8F29E6DB}" destId="{B8A96AEC-DEDE-4218-8525-CB8251643D9D}" srcOrd="1" destOrd="0" presId="urn:microsoft.com/office/officeart/2005/8/layout/process3"/>
    <dgm:cxn modelId="{B07170C2-4469-4E52-8448-FDB2DD229109}" type="presParOf" srcId="{BC9CC9B2-A9FF-4479-85C0-A75E8F29E6DB}" destId="{C007E718-B581-402B-8198-CAE829C0CE38}" srcOrd="2" destOrd="0" presId="urn:microsoft.com/office/officeart/2005/8/layout/process3"/>
    <dgm:cxn modelId="{3CBA7963-3C5D-461D-BEC8-86446387E96F}" type="presParOf" srcId="{4EF462CB-473F-4AFB-A087-A6A2069EC380}" destId="{BF9AA00B-26FD-4D90-870E-268E7F462527}" srcOrd="1" destOrd="0" presId="urn:microsoft.com/office/officeart/2005/8/layout/process3"/>
    <dgm:cxn modelId="{213DEBDB-3F5D-4AAA-92D5-C715A1D73E28}" type="presParOf" srcId="{BF9AA00B-26FD-4D90-870E-268E7F462527}" destId="{4BC03542-48A6-4AE5-9CB8-A8565D3D7331}" srcOrd="0" destOrd="0" presId="urn:microsoft.com/office/officeart/2005/8/layout/process3"/>
    <dgm:cxn modelId="{8E89B7F3-2387-47A2-AD1A-0A007975A230}" type="presParOf" srcId="{4EF462CB-473F-4AFB-A087-A6A2069EC380}" destId="{9AB3F9AE-BA01-40F5-963E-9E29B60E6AE0}" srcOrd="2" destOrd="0" presId="urn:microsoft.com/office/officeart/2005/8/layout/process3"/>
    <dgm:cxn modelId="{D05AEFC6-3345-4BA7-9FB3-A0E6EC1EB0DA}" type="presParOf" srcId="{9AB3F9AE-BA01-40F5-963E-9E29B60E6AE0}" destId="{938604A3-FFCD-459E-904F-6CC411F08A17}" srcOrd="0" destOrd="0" presId="urn:microsoft.com/office/officeart/2005/8/layout/process3"/>
    <dgm:cxn modelId="{8FAE8FD5-AF43-44F5-8E62-08E9CE35FB4D}" type="presParOf" srcId="{9AB3F9AE-BA01-40F5-963E-9E29B60E6AE0}" destId="{EA88B3B7-1C24-4473-B57D-DE97095351D9}" srcOrd="1" destOrd="0" presId="urn:microsoft.com/office/officeart/2005/8/layout/process3"/>
    <dgm:cxn modelId="{26CB7A64-BA18-413B-B05E-3EEC7B2B17BC}" type="presParOf" srcId="{9AB3F9AE-BA01-40F5-963E-9E29B60E6AE0}" destId="{FFBA233D-C0CD-401C-BBCA-0A46F0E106F9}" srcOrd="2" destOrd="0" presId="urn:microsoft.com/office/officeart/2005/8/layout/process3"/>
    <dgm:cxn modelId="{2DE3B7A7-07C0-4302-B13C-C54563AC23BB}" type="presParOf" srcId="{4EF462CB-473F-4AFB-A087-A6A2069EC380}" destId="{2FE15D77-7EEC-4C94-8E8B-7B4E161CA797}" srcOrd="3" destOrd="0" presId="urn:microsoft.com/office/officeart/2005/8/layout/process3"/>
    <dgm:cxn modelId="{12F288EF-3E10-456F-82AF-21C0E13E323F}" type="presParOf" srcId="{2FE15D77-7EEC-4C94-8E8B-7B4E161CA797}" destId="{89F10DED-8FF4-43BC-8D37-67CB74B9BC1D}" srcOrd="0" destOrd="0" presId="urn:microsoft.com/office/officeart/2005/8/layout/process3"/>
    <dgm:cxn modelId="{B4B63EB8-DD06-4AA1-ABB2-D765AE33D7EA}" type="presParOf" srcId="{4EF462CB-473F-4AFB-A087-A6A2069EC380}" destId="{CFC463FD-1826-439D-B366-6A205BDD981D}" srcOrd="4" destOrd="0" presId="urn:microsoft.com/office/officeart/2005/8/layout/process3"/>
    <dgm:cxn modelId="{FE987958-CC18-4D61-B379-0522D31C46BA}" type="presParOf" srcId="{CFC463FD-1826-439D-B366-6A205BDD981D}" destId="{DE0C9E9E-A7C3-4ECA-920F-E47CC8749396}" srcOrd="0" destOrd="0" presId="urn:microsoft.com/office/officeart/2005/8/layout/process3"/>
    <dgm:cxn modelId="{6E9B472D-8805-4A43-BFCD-C92EC4D25C7E}" type="presParOf" srcId="{CFC463FD-1826-439D-B366-6A205BDD981D}" destId="{BB7F1753-5798-43AE-AC6D-92ABDD940FDA}" srcOrd="1" destOrd="0" presId="urn:microsoft.com/office/officeart/2005/8/layout/process3"/>
    <dgm:cxn modelId="{16E507A7-4471-4AFC-BDA4-F2729A310327}" type="presParOf" srcId="{CFC463FD-1826-439D-B366-6A205BDD981D}" destId="{43B22B53-FD9B-4C03-B332-CA9EDAEAA7C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B9E27C-CEAE-4A65-9757-62573EE32A3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FB57E0E-5409-4C78-A2E5-0F0B8618325B}">
      <dgm:prSet phldrT="[Texte]"/>
      <dgm:spPr>
        <a:xfrm>
          <a:off x="4253379" y="188632"/>
          <a:ext cx="1322991" cy="604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l'appartenance</a:t>
          </a:r>
        </a:p>
      </dgm:t>
    </dgm:pt>
    <dgm:pt modelId="{1659B063-1563-40A2-81A1-8DEAE765D4F0}" type="parTrans" cxnId="{FF6350A2-9FF7-4FA0-BB3D-196536853836}">
      <dgm:prSet/>
      <dgm:spPr/>
      <dgm:t>
        <a:bodyPr/>
        <a:lstStyle/>
        <a:p>
          <a:endParaRPr lang="fr-FR"/>
        </a:p>
      </dgm:t>
    </dgm:pt>
    <dgm:pt modelId="{9EB5C34B-8C14-4461-B006-B754B61F41EF}" type="sibTrans" cxnId="{FF6350A2-9FF7-4FA0-BB3D-196536853836}">
      <dgm:prSet/>
      <dgm:spPr/>
      <dgm:t>
        <a:bodyPr/>
        <a:lstStyle/>
        <a:p>
          <a:endParaRPr lang="fr-FR"/>
        </a:p>
      </dgm:t>
    </dgm:pt>
    <dgm:pt modelId="{15F51177-AA28-495C-9DD5-D1B24F537B45}">
      <dgm:prSet phldrT="[Texte]"/>
      <dgm:spPr>
        <a:xfrm>
          <a:off x="4524353" y="591832"/>
          <a:ext cx="1322991" cy="80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social</a:t>
          </a:r>
        </a:p>
      </dgm:t>
    </dgm:pt>
    <dgm:pt modelId="{678692CE-923C-42F3-A93F-48B5A4B4FF9F}" type="parTrans" cxnId="{CEEE439C-A5C9-4B04-B159-7ADA4CA81E93}">
      <dgm:prSet/>
      <dgm:spPr/>
      <dgm:t>
        <a:bodyPr/>
        <a:lstStyle/>
        <a:p>
          <a:endParaRPr lang="fr-FR"/>
        </a:p>
      </dgm:t>
    </dgm:pt>
    <dgm:pt modelId="{E59B7D88-21DC-4F56-B0D2-224AA4FD2049}" type="sibTrans" cxnId="{CEEE439C-A5C9-4B04-B159-7ADA4CA81E93}">
      <dgm:prSet/>
      <dgm:spPr/>
      <dgm:t>
        <a:bodyPr/>
        <a:lstStyle/>
        <a:p>
          <a:endParaRPr lang="fr-FR"/>
        </a:p>
      </dgm:t>
    </dgm:pt>
    <dgm:pt modelId="{4EF462CB-473F-4AFB-A087-A6A2069EC380}" type="pres">
      <dgm:prSet presAssocID="{35B9E27C-CEAE-4A65-9757-62573EE32A35}" presName="linearFlow" presStyleCnt="0">
        <dgm:presLayoutVars>
          <dgm:dir/>
          <dgm:animLvl val="lvl"/>
          <dgm:resizeHandles val="exact"/>
        </dgm:presLayoutVars>
      </dgm:prSet>
      <dgm:spPr/>
    </dgm:pt>
    <dgm:pt modelId="{CFC463FD-1826-439D-B366-6A205BDD981D}" type="pres">
      <dgm:prSet presAssocID="{5FB57E0E-5409-4C78-A2E5-0F0B8618325B}" presName="composite" presStyleCnt="0"/>
      <dgm:spPr/>
    </dgm:pt>
    <dgm:pt modelId="{DE0C9E9E-A7C3-4ECA-920F-E47CC8749396}" type="pres">
      <dgm:prSet presAssocID="{5FB57E0E-5409-4C78-A2E5-0F0B8618325B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BB7F1753-5798-43AE-AC6D-92ABDD940FDA}" type="pres">
      <dgm:prSet presAssocID="{5FB57E0E-5409-4C78-A2E5-0F0B8618325B}" presName="parSh" presStyleLbl="node1" presStyleIdx="0" presStyleCnt="1" custScaleX="49941"/>
      <dgm:spPr/>
    </dgm:pt>
    <dgm:pt modelId="{43B22B53-FD9B-4C03-B332-CA9EDAEAA7C1}" type="pres">
      <dgm:prSet presAssocID="{5FB57E0E-5409-4C78-A2E5-0F0B8618325B}" presName="desTx" presStyleLbl="fgAcc1" presStyleIdx="0" presStyleCnt="1" custScaleX="56441">
        <dgm:presLayoutVars>
          <dgm:bulletEnabled val="1"/>
        </dgm:presLayoutVars>
      </dgm:prSet>
      <dgm:spPr/>
    </dgm:pt>
  </dgm:ptLst>
  <dgm:cxnLst>
    <dgm:cxn modelId="{F0054140-7320-47FC-BF48-9772AD97C783}" type="presOf" srcId="{35B9E27C-CEAE-4A65-9757-62573EE32A35}" destId="{4EF462CB-473F-4AFB-A087-A6A2069EC380}" srcOrd="0" destOrd="0" presId="urn:microsoft.com/office/officeart/2005/8/layout/process3"/>
    <dgm:cxn modelId="{CEEE439C-A5C9-4B04-B159-7ADA4CA81E93}" srcId="{5FB57E0E-5409-4C78-A2E5-0F0B8618325B}" destId="{15F51177-AA28-495C-9DD5-D1B24F537B45}" srcOrd="0" destOrd="0" parTransId="{678692CE-923C-42F3-A93F-48B5A4B4FF9F}" sibTransId="{E59B7D88-21DC-4F56-B0D2-224AA4FD2049}"/>
    <dgm:cxn modelId="{FF6350A2-9FF7-4FA0-BB3D-196536853836}" srcId="{35B9E27C-CEAE-4A65-9757-62573EE32A35}" destId="{5FB57E0E-5409-4C78-A2E5-0F0B8618325B}" srcOrd="0" destOrd="0" parTransId="{1659B063-1563-40A2-81A1-8DEAE765D4F0}" sibTransId="{9EB5C34B-8C14-4461-B006-B754B61F41EF}"/>
    <dgm:cxn modelId="{98849FC6-B73E-40BC-A762-674111E81FB8}" type="presOf" srcId="{15F51177-AA28-495C-9DD5-D1B24F537B45}" destId="{43B22B53-FD9B-4C03-B332-CA9EDAEAA7C1}" srcOrd="0" destOrd="0" presId="urn:microsoft.com/office/officeart/2005/8/layout/process3"/>
    <dgm:cxn modelId="{7C029CE9-0979-4238-8780-858FC33749A2}" type="presOf" srcId="{5FB57E0E-5409-4C78-A2E5-0F0B8618325B}" destId="{DE0C9E9E-A7C3-4ECA-920F-E47CC8749396}" srcOrd="0" destOrd="0" presId="urn:microsoft.com/office/officeart/2005/8/layout/process3"/>
    <dgm:cxn modelId="{A6D5BAFE-1371-4D2A-B18B-AEEB61CA94B8}" type="presOf" srcId="{5FB57E0E-5409-4C78-A2E5-0F0B8618325B}" destId="{BB7F1753-5798-43AE-AC6D-92ABDD940FDA}" srcOrd="1" destOrd="0" presId="urn:microsoft.com/office/officeart/2005/8/layout/process3"/>
    <dgm:cxn modelId="{B4B63EB8-DD06-4AA1-ABB2-D765AE33D7EA}" type="presParOf" srcId="{4EF462CB-473F-4AFB-A087-A6A2069EC380}" destId="{CFC463FD-1826-439D-B366-6A205BDD981D}" srcOrd="0" destOrd="0" presId="urn:microsoft.com/office/officeart/2005/8/layout/process3"/>
    <dgm:cxn modelId="{FE987958-CC18-4D61-B379-0522D31C46BA}" type="presParOf" srcId="{CFC463FD-1826-439D-B366-6A205BDD981D}" destId="{DE0C9E9E-A7C3-4ECA-920F-E47CC8749396}" srcOrd="0" destOrd="0" presId="urn:microsoft.com/office/officeart/2005/8/layout/process3"/>
    <dgm:cxn modelId="{6E9B472D-8805-4A43-BFCD-C92EC4D25C7E}" type="presParOf" srcId="{CFC463FD-1826-439D-B366-6A205BDD981D}" destId="{BB7F1753-5798-43AE-AC6D-92ABDD940FDA}" srcOrd="1" destOrd="0" presId="urn:microsoft.com/office/officeart/2005/8/layout/process3"/>
    <dgm:cxn modelId="{16E507A7-4471-4AFC-BDA4-F2729A310327}" type="presParOf" srcId="{CFC463FD-1826-439D-B366-6A205BDD981D}" destId="{43B22B53-FD9B-4C03-B332-CA9EDAEAA7C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585779-B80D-417E-A79C-13AAD9D42AA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34AEFD-B79E-4A3A-B7FD-1825AF5A36E1}">
      <dgm:prSet phldrT="[Texte]" custT="1"/>
      <dgm:spPr>
        <a:xfrm>
          <a:off x="2290" y="2186406"/>
          <a:ext cx="1233905" cy="773870"/>
        </a:xfrm>
        <a:prstGeom prst="roundRect">
          <a:avLst>
            <a:gd name="adj" fmla="val 166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4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Appartenance</a:t>
          </a:r>
        </a:p>
      </dgm:t>
    </dgm:pt>
    <dgm:pt modelId="{D8BED749-AAAD-4CB3-AE27-2F26CAE28D48}" type="parTrans" cxnId="{E85CE965-7804-4BDB-B31A-E55CD0BAF90E}">
      <dgm:prSet/>
      <dgm:spPr/>
      <dgm:t>
        <a:bodyPr/>
        <a:lstStyle/>
        <a:p>
          <a:endParaRPr lang="fr-FR"/>
        </a:p>
      </dgm:t>
    </dgm:pt>
    <dgm:pt modelId="{4524CC13-CEB3-4BEC-BA1A-59B8C1430B64}" type="sibTrans" cxnId="{E85CE965-7804-4BDB-B31A-E55CD0BAF90E}">
      <dgm:prSet/>
      <dgm:spPr/>
      <dgm:t>
        <a:bodyPr/>
        <a:lstStyle/>
        <a:p>
          <a:endParaRPr lang="fr-FR"/>
        </a:p>
      </dgm:t>
    </dgm:pt>
    <dgm:pt modelId="{5C6732C5-A296-48D8-98E7-7135AEBC9253}">
      <dgm:prSet phldrT="[Texte]" custT="1"/>
      <dgm:spPr>
        <a:xfrm>
          <a:off x="1258706" y="2260213"/>
          <a:ext cx="1457548" cy="6254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impératif social</a:t>
          </a:r>
        </a:p>
      </dgm:t>
    </dgm:pt>
    <dgm:pt modelId="{86CE416A-A68B-457A-926C-7CC082A4C15F}" type="parTrans" cxnId="{C0CAFED8-7C9A-4B92-8917-61FAA0E058D2}">
      <dgm:prSet/>
      <dgm:spPr/>
      <dgm:t>
        <a:bodyPr/>
        <a:lstStyle/>
        <a:p>
          <a:endParaRPr lang="fr-FR"/>
        </a:p>
      </dgm:t>
    </dgm:pt>
    <dgm:pt modelId="{737A2F69-5A2A-49F9-BABB-C47366A62293}" type="sibTrans" cxnId="{C0CAFED8-7C9A-4B92-8917-61FAA0E058D2}">
      <dgm:prSet/>
      <dgm:spPr/>
      <dgm:t>
        <a:bodyPr/>
        <a:lstStyle/>
        <a:p>
          <a:endParaRPr lang="fr-FR"/>
        </a:p>
      </dgm:t>
    </dgm:pt>
    <dgm:pt modelId="{6025DE76-5105-4BA3-A549-03CDAB09FF88}">
      <dgm:prSet phldrT="[Texte]"/>
      <dgm:spPr>
        <a:xfrm>
          <a:off x="2210832" y="3925030"/>
          <a:ext cx="1105580" cy="773870"/>
        </a:xfrm>
        <a:prstGeom prst="roundRect">
          <a:avLst>
            <a:gd name="adj" fmla="val 166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Eglise</a:t>
          </a:r>
        </a:p>
      </dgm:t>
    </dgm:pt>
    <dgm:pt modelId="{9F23F489-4C89-4524-B081-B71C2EDB8620}" type="parTrans" cxnId="{C80F370E-5483-428E-8AB4-353230FBE551}">
      <dgm:prSet/>
      <dgm:spPr/>
      <dgm:t>
        <a:bodyPr/>
        <a:lstStyle/>
        <a:p>
          <a:endParaRPr lang="fr-FR"/>
        </a:p>
      </dgm:t>
    </dgm:pt>
    <dgm:pt modelId="{6CDCA12C-827F-4512-848C-8E5CD6CB1F65}" type="sibTrans" cxnId="{C80F370E-5483-428E-8AB4-353230FBE551}">
      <dgm:prSet/>
      <dgm:spPr/>
      <dgm:t>
        <a:bodyPr/>
        <a:lstStyle/>
        <a:p>
          <a:endParaRPr lang="fr-FR"/>
        </a:p>
      </dgm:t>
    </dgm:pt>
    <dgm:pt modelId="{D2FE1325-CE20-4B6B-B994-F4D369AAD98A}">
      <dgm:prSet phldrT="[Texte]" custT="1"/>
      <dgm:spPr>
        <a:xfrm>
          <a:off x="3375778" y="3946221"/>
          <a:ext cx="1587313" cy="6254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groupe et lieu d'approbation</a:t>
          </a:r>
        </a:p>
      </dgm:t>
    </dgm:pt>
    <dgm:pt modelId="{71A34044-0C42-4A8F-9527-F6BFBB20F57B}" type="parTrans" cxnId="{97D5E8BD-95CC-42BF-92EE-F183C712A8F5}">
      <dgm:prSet/>
      <dgm:spPr/>
      <dgm:t>
        <a:bodyPr/>
        <a:lstStyle/>
        <a:p>
          <a:endParaRPr lang="fr-FR"/>
        </a:p>
      </dgm:t>
    </dgm:pt>
    <dgm:pt modelId="{AE5734B3-7738-4A91-88EC-E6C6AC9F56DE}" type="sibTrans" cxnId="{97D5E8BD-95CC-42BF-92EE-F183C712A8F5}">
      <dgm:prSet/>
      <dgm:spPr/>
      <dgm:t>
        <a:bodyPr/>
        <a:lstStyle/>
        <a:p>
          <a:endParaRPr lang="fr-FR"/>
        </a:p>
      </dgm:t>
    </dgm:pt>
    <dgm:pt modelId="{F250C529-D6D4-4AE4-8CC5-AEE83097631A}">
      <dgm:prSet phldrT="[Texte]"/>
      <dgm:spPr>
        <a:xfrm>
          <a:off x="3315102" y="4794342"/>
          <a:ext cx="1105580" cy="773870"/>
        </a:xfrm>
        <a:prstGeom prst="roundRect">
          <a:avLst>
            <a:gd name="adj" fmla="val 166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 vrai = Evangile</a:t>
          </a:r>
        </a:p>
      </dgm:t>
    </dgm:pt>
    <dgm:pt modelId="{4FF94F5B-8CA9-4263-ADEE-49B45B94E111}" type="parTrans" cxnId="{E0E3E65F-1E4B-478C-81BA-726CEDF23066}">
      <dgm:prSet/>
      <dgm:spPr/>
      <dgm:t>
        <a:bodyPr/>
        <a:lstStyle/>
        <a:p>
          <a:endParaRPr lang="fr-FR"/>
        </a:p>
      </dgm:t>
    </dgm:pt>
    <dgm:pt modelId="{255F0D19-A6F1-455E-B43C-FFB46A994109}" type="sibTrans" cxnId="{E0E3E65F-1E4B-478C-81BA-726CEDF23066}">
      <dgm:prSet/>
      <dgm:spPr/>
      <dgm:t>
        <a:bodyPr/>
        <a:lstStyle/>
        <a:p>
          <a:endParaRPr lang="fr-FR"/>
        </a:p>
      </dgm:t>
    </dgm:pt>
    <dgm:pt modelId="{FF79914B-CC1C-4D0F-BC45-60C410D09147}">
      <dgm:prSet phldrT="[Texte]" custT="1"/>
      <dgm:spPr>
        <a:xfrm>
          <a:off x="3399785" y="5794723"/>
          <a:ext cx="1715188" cy="6254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Message de la vérité</a:t>
          </a:r>
        </a:p>
      </dgm:t>
    </dgm:pt>
    <dgm:pt modelId="{95F2EC8E-2197-4A16-8E23-03AD4EA55B7C}" type="parTrans" cxnId="{A85B37EE-F783-47D2-BBC6-12FC3BC9E83A}">
      <dgm:prSet/>
      <dgm:spPr/>
      <dgm:t>
        <a:bodyPr/>
        <a:lstStyle/>
        <a:p>
          <a:endParaRPr lang="fr-FR"/>
        </a:p>
      </dgm:t>
    </dgm:pt>
    <dgm:pt modelId="{271A1048-BDFA-46F2-BD5A-DD1458C77FE6}" type="sibTrans" cxnId="{A85B37EE-F783-47D2-BBC6-12FC3BC9E83A}">
      <dgm:prSet/>
      <dgm:spPr/>
      <dgm:t>
        <a:bodyPr/>
        <a:lstStyle/>
        <a:p>
          <a:endParaRPr lang="fr-FR"/>
        </a:p>
      </dgm:t>
    </dgm:pt>
    <dgm:pt modelId="{4752E0F7-5EAF-4B17-868E-E94E78A7B8AF}">
      <dgm:prSet/>
      <dgm:spPr>
        <a:xfrm>
          <a:off x="1106561" y="3055718"/>
          <a:ext cx="1105580" cy="773870"/>
        </a:xfrm>
        <a:prstGeom prst="roundRect">
          <a:avLst>
            <a:gd name="adj" fmla="val 166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Approbation</a:t>
          </a:r>
        </a:p>
      </dgm:t>
    </dgm:pt>
    <dgm:pt modelId="{510BEA11-93AB-4210-94D8-6866D97A398D}" type="parTrans" cxnId="{856403D9-590E-411D-A569-AEB68FE35834}">
      <dgm:prSet/>
      <dgm:spPr/>
      <dgm:t>
        <a:bodyPr/>
        <a:lstStyle/>
        <a:p>
          <a:endParaRPr lang="fr-FR"/>
        </a:p>
      </dgm:t>
    </dgm:pt>
    <dgm:pt modelId="{BE775721-D3DC-443F-AF06-3D9C1A72DE85}" type="sibTrans" cxnId="{856403D9-590E-411D-A569-AEB68FE35834}">
      <dgm:prSet/>
      <dgm:spPr/>
      <dgm:t>
        <a:bodyPr/>
        <a:lstStyle/>
        <a:p>
          <a:endParaRPr lang="fr-FR"/>
        </a:p>
      </dgm:t>
    </dgm:pt>
    <dgm:pt modelId="{E26D8E64-93CD-498B-BBCF-5B5D9029DECF}">
      <dgm:prSet/>
      <dgm:spPr>
        <a:xfrm>
          <a:off x="2251172" y="3042408"/>
          <a:ext cx="1820484" cy="6254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fr-FR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2E8A133-96CA-4830-87B0-E8571393ECB2}" type="parTrans" cxnId="{C2A33465-FBAA-4BB7-9336-C0B41C425C84}">
      <dgm:prSet/>
      <dgm:spPr/>
      <dgm:t>
        <a:bodyPr/>
        <a:lstStyle/>
        <a:p>
          <a:endParaRPr lang="fr-FR"/>
        </a:p>
      </dgm:t>
    </dgm:pt>
    <dgm:pt modelId="{C10D92DC-5B8B-48FE-9623-4CAA21FF11CE}" type="sibTrans" cxnId="{C2A33465-FBAA-4BB7-9336-C0B41C425C84}">
      <dgm:prSet/>
      <dgm:spPr/>
      <dgm:t>
        <a:bodyPr/>
        <a:lstStyle/>
        <a:p>
          <a:endParaRPr lang="fr-FR"/>
        </a:p>
      </dgm:t>
    </dgm:pt>
    <dgm:pt modelId="{3FA22183-E661-44DC-BAFD-A98B5A517F5C}">
      <dgm:prSet custT="1"/>
      <dgm:spPr>
        <a:xfrm>
          <a:off x="2251172" y="3042408"/>
          <a:ext cx="1820484" cy="6254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de mon choix de vie (impératif éthique)</a:t>
          </a:r>
        </a:p>
      </dgm:t>
    </dgm:pt>
    <dgm:pt modelId="{5A4745B1-E15E-4651-A832-0CDE12AD5C85}" type="parTrans" cxnId="{8AB78D31-A0F5-4757-8FF4-00AEAB94CF89}">
      <dgm:prSet/>
      <dgm:spPr/>
      <dgm:t>
        <a:bodyPr/>
        <a:lstStyle/>
        <a:p>
          <a:endParaRPr lang="fr-FR"/>
        </a:p>
      </dgm:t>
    </dgm:pt>
    <dgm:pt modelId="{1F0A5F44-6B57-4449-A9C6-AE653D6995A0}" type="sibTrans" cxnId="{8AB78D31-A0F5-4757-8FF4-00AEAB94CF89}">
      <dgm:prSet/>
      <dgm:spPr/>
      <dgm:t>
        <a:bodyPr/>
        <a:lstStyle/>
        <a:p>
          <a:endParaRPr lang="fr-FR"/>
        </a:p>
      </dgm:t>
    </dgm:pt>
    <dgm:pt modelId="{717F9A51-488C-4E8D-A06D-E607235FF25F}">
      <dgm:prSet phldrT="[Texte]" custT="1"/>
      <dgm:spPr>
        <a:xfrm>
          <a:off x="1258706" y="2260213"/>
          <a:ext cx="1457548" cy="6254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besoin social</a:t>
          </a:r>
        </a:p>
      </dgm:t>
    </dgm:pt>
    <dgm:pt modelId="{948318A7-571D-4D61-8D2F-8D598AE2AFEB}" type="parTrans" cxnId="{B927B1FD-4A38-4873-A049-C4C4F532B391}">
      <dgm:prSet/>
      <dgm:spPr/>
      <dgm:t>
        <a:bodyPr/>
        <a:lstStyle/>
        <a:p>
          <a:endParaRPr lang="fr-FR"/>
        </a:p>
      </dgm:t>
    </dgm:pt>
    <dgm:pt modelId="{82A800FE-BE32-487C-AB18-1C3AC112B597}" type="sibTrans" cxnId="{B927B1FD-4A38-4873-A049-C4C4F532B391}">
      <dgm:prSet/>
      <dgm:spPr/>
      <dgm:t>
        <a:bodyPr/>
        <a:lstStyle/>
        <a:p>
          <a:endParaRPr lang="fr-FR"/>
        </a:p>
      </dgm:t>
    </dgm:pt>
    <dgm:pt modelId="{B6D2C0A3-BB25-4238-ABD0-39F7D98F1651}">
      <dgm:prSet phldrT="[Texte]" custT="1"/>
      <dgm:spPr>
        <a:xfrm>
          <a:off x="3399785" y="5794723"/>
          <a:ext cx="1715188" cy="6254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Jésus = vérité</a:t>
          </a:r>
        </a:p>
      </dgm:t>
    </dgm:pt>
    <dgm:pt modelId="{7B0FD284-5770-45A4-BBEC-947B529BB13E}" type="parTrans" cxnId="{C6D4A6FB-FA56-4A41-ABEC-A7837D404299}">
      <dgm:prSet/>
      <dgm:spPr/>
      <dgm:t>
        <a:bodyPr/>
        <a:lstStyle/>
        <a:p>
          <a:endParaRPr lang="fr-FR"/>
        </a:p>
      </dgm:t>
    </dgm:pt>
    <dgm:pt modelId="{185DE067-E1C6-4EE8-9270-ADD6353F7F62}" type="sibTrans" cxnId="{C6D4A6FB-FA56-4A41-ABEC-A7837D404299}">
      <dgm:prSet/>
      <dgm:spPr/>
      <dgm:t>
        <a:bodyPr/>
        <a:lstStyle/>
        <a:p>
          <a:endParaRPr lang="fr-FR"/>
        </a:p>
      </dgm:t>
    </dgm:pt>
    <dgm:pt modelId="{6706B162-67FC-4661-8FBE-BC1C44173218}">
      <dgm:prSet phldrT="[Texte]" custT="1"/>
      <dgm:spPr>
        <a:xfrm>
          <a:off x="3399785" y="5794723"/>
          <a:ext cx="1715188" cy="6254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Vérité = le vrai</a:t>
          </a:r>
        </a:p>
      </dgm:t>
    </dgm:pt>
    <dgm:pt modelId="{A77E33DF-0405-4601-BEE6-0C8A38DA8A94}" type="parTrans" cxnId="{43CC25F4-B836-42D7-8100-11FF901ED472}">
      <dgm:prSet/>
      <dgm:spPr/>
      <dgm:t>
        <a:bodyPr/>
        <a:lstStyle/>
        <a:p>
          <a:endParaRPr lang="fr-FR"/>
        </a:p>
      </dgm:t>
    </dgm:pt>
    <dgm:pt modelId="{679FAF78-3BFE-4828-9C66-46BFEDB307FB}" type="sibTrans" cxnId="{43CC25F4-B836-42D7-8100-11FF901ED472}">
      <dgm:prSet/>
      <dgm:spPr/>
      <dgm:t>
        <a:bodyPr/>
        <a:lstStyle/>
        <a:p>
          <a:endParaRPr lang="fr-FR"/>
        </a:p>
      </dgm:t>
    </dgm:pt>
    <dgm:pt modelId="{66AFFE4E-AB60-4011-A681-31E4ECA59640}" type="pres">
      <dgm:prSet presAssocID="{59585779-B80D-417E-A79C-13AAD9D42AA4}" presName="rootnode" presStyleCnt="0">
        <dgm:presLayoutVars>
          <dgm:chMax/>
          <dgm:chPref/>
          <dgm:dir/>
          <dgm:animLvl val="lvl"/>
        </dgm:presLayoutVars>
      </dgm:prSet>
      <dgm:spPr/>
    </dgm:pt>
    <dgm:pt modelId="{ACFEB32E-31E4-45DD-B390-24C4E87D9C19}" type="pres">
      <dgm:prSet presAssocID="{E234AEFD-B79E-4A3A-B7FD-1825AF5A36E1}" presName="composite" presStyleCnt="0"/>
      <dgm:spPr/>
    </dgm:pt>
    <dgm:pt modelId="{481693C2-A926-49DF-8A79-3A700AE1BA81}" type="pres">
      <dgm:prSet presAssocID="{E234AEFD-B79E-4A3A-B7FD-1825AF5A36E1}" presName="bentUpArrow1" presStyleLbl="alignImgPlace1" presStyleIdx="0" presStyleCnt="3"/>
      <dgm:spPr>
        <a:xfrm rot="5400000">
          <a:off x="240451" y="2914427"/>
          <a:ext cx="656750" cy="7476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0C73788-3D81-4D9D-8095-821AE3798A8B}" type="pres">
      <dgm:prSet presAssocID="{E234AEFD-B79E-4A3A-B7FD-1825AF5A36E1}" presName="ParentText" presStyleLbl="node1" presStyleIdx="0" presStyleCnt="4" custScaleX="111607">
        <dgm:presLayoutVars>
          <dgm:chMax val="1"/>
          <dgm:chPref val="1"/>
          <dgm:bulletEnabled val="1"/>
        </dgm:presLayoutVars>
      </dgm:prSet>
      <dgm:spPr/>
    </dgm:pt>
    <dgm:pt modelId="{C67E1BBF-CCC4-497F-8D68-04B0697424F8}" type="pres">
      <dgm:prSet presAssocID="{E234AEFD-B79E-4A3A-B7FD-1825AF5A36E1}" presName="ChildText" presStyleLbl="revTx" presStyleIdx="0" presStyleCnt="4" custScaleX="181266" custLinFactNeighborX="51412">
        <dgm:presLayoutVars>
          <dgm:chMax val="0"/>
          <dgm:chPref val="0"/>
          <dgm:bulletEnabled val="1"/>
        </dgm:presLayoutVars>
      </dgm:prSet>
      <dgm:spPr/>
    </dgm:pt>
    <dgm:pt modelId="{CD0CD8DE-632A-4C44-B883-BD94FE92E709}" type="pres">
      <dgm:prSet presAssocID="{4524CC13-CEB3-4BEC-BA1A-59B8C1430B64}" presName="sibTrans" presStyleCnt="0"/>
      <dgm:spPr/>
    </dgm:pt>
    <dgm:pt modelId="{0FC82493-22AB-4761-8A20-F515080FBA9E}" type="pres">
      <dgm:prSet presAssocID="{4752E0F7-5EAF-4B17-868E-E94E78A7B8AF}" presName="composite" presStyleCnt="0"/>
      <dgm:spPr/>
    </dgm:pt>
    <dgm:pt modelId="{E104EA0E-FC61-4452-B659-1D1EA66ADC0C}" type="pres">
      <dgm:prSet presAssocID="{4752E0F7-5EAF-4B17-868E-E94E78A7B8AF}" presName="bentUpArrow1" presStyleLbl="alignImgPlace1" presStyleIdx="1" presStyleCnt="3" custLinFactNeighborX="26534" custLinFactNeighborY="3940"/>
      <dgm:spPr>
        <a:xfrm rot="5400000">
          <a:off x="1478951" y="3809615"/>
          <a:ext cx="656750" cy="7476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34D6CAF-6ACC-4349-A2A7-9FCF528C6535}" type="pres">
      <dgm:prSet presAssocID="{4752E0F7-5EAF-4B17-868E-E94E78A7B8AF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5C41DB99-FF7C-4A4B-A31A-D1FDC2815BEA}" type="pres">
      <dgm:prSet presAssocID="{4752E0F7-5EAF-4B17-868E-E94E78A7B8AF}" presName="ChildText" presStyleLbl="revTx" presStyleIdx="1" presStyleCnt="4" custScaleX="226402" custLinFactNeighborX="68055" custLinFactNeighborY="-13928">
        <dgm:presLayoutVars>
          <dgm:chMax val="0"/>
          <dgm:chPref val="0"/>
          <dgm:bulletEnabled val="1"/>
        </dgm:presLayoutVars>
      </dgm:prSet>
      <dgm:spPr/>
    </dgm:pt>
    <dgm:pt modelId="{D9782D9D-4565-4369-9D28-81572142B497}" type="pres">
      <dgm:prSet presAssocID="{BE775721-D3DC-443F-AF06-3D9C1A72DE85}" presName="sibTrans" presStyleCnt="0"/>
      <dgm:spPr/>
    </dgm:pt>
    <dgm:pt modelId="{48CE3E51-2460-4AAA-AA77-0FB246838CDF}" type="pres">
      <dgm:prSet presAssocID="{6025DE76-5105-4BA3-A549-03CDAB09FF88}" presName="composite" presStyleCnt="0"/>
      <dgm:spPr/>
    </dgm:pt>
    <dgm:pt modelId="{9A578149-D45F-4E8B-9C46-4272C2416E34}" type="pres">
      <dgm:prSet presAssocID="{6025DE76-5105-4BA3-A549-03CDAB09FF88}" presName="bentUpArrow1" presStyleLbl="alignImgPlace1" presStyleIdx="2" presStyleCnt="3" custLinFactNeighborX="29995" custLinFactNeighborY="3940"/>
      <dgm:spPr>
        <a:xfrm rot="5400000">
          <a:off x="2609099" y="4678927"/>
          <a:ext cx="656750" cy="7476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208E25B-F36F-4956-ACE2-983C9BFC10C5}" type="pres">
      <dgm:prSet presAssocID="{6025DE76-5105-4BA3-A549-03CDAB09FF8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B7F6BB16-A429-4957-A900-0055E15354F5}" type="pres">
      <dgm:prSet presAssocID="{6025DE76-5105-4BA3-A549-03CDAB09FF88}" presName="ChildText" presStyleLbl="revTx" presStyleIdx="2" presStyleCnt="4" custScaleX="197404" custLinFactNeighborX="56085" custLinFactNeighborY="-8412">
        <dgm:presLayoutVars>
          <dgm:chMax val="0"/>
          <dgm:chPref val="0"/>
          <dgm:bulletEnabled val="1"/>
        </dgm:presLayoutVars>
      </dgm:prSet>
      <dgm:spPr/>
    </dgm:pt>
    <dgm:pt modelId="{5F659B3A-06D8-4CDF-A08A-942780D00732}" type="pres">
      <dgm:prSet presAssocID="{6CDCA12C-827F-4512-848C-8E5CD6CB1F65}" presName="sibTrans" presStyleCnt="0"/>
      <dgm:spPr/>
    </dgm:pt>
    <dgm:pt modelId="{22EC2B19-1AB5-43E1-AFD2-ED87513AC23A}" type="pres">
      <dgm:prSet presAssocID="{F250C529-D6D4-4AE4-8CC5-AEE83097631A}" presName="composite" presStyleCnt="0"/>
      <dgm:spPr/>
    </dgm:pt>
    <dgm:pt modelId="{AD818294-D413-4CA3-B8D9-541FDB175CF2}" type="pres">
      <dgm:prSet presAssocID="{F250C529-D6D4-4AE4-8CC5-AEE83097631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6296AC19-B5E0-4E5C-A764-D58786A971CB}" type="pres">
      <dgm:prSet presAssocID="{F250C529-D6D4-4AE4-8CC5-AEE83097631A}" presName="FinalChildText" presStyleLbl="revTx" presStyleIdx="3" presStyleCnt="4" custScaleX="213307" custLinFactY="48139" custLinFactNeighborX="-70309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C80F370E-5483-428E-8AB4-353230FBE551}" srcId="{59585779-B80D-417E-A79C-13AAD9D42AA4}" destId="{6025DE76-5105-4BA3-A549-03CDAB09FF88}" srcOrd="2" destOrd="0" parTransId="{9F23F489-4C89-4524-B081-B71C2EDB8620}" sibTransId="{6CDCA12C-827F-4512-848C-8E5CD6CB1F65}"/>
    <dgm:cxn modelId="{E1302028-7870-4F5B-B0E7-8171BF8CD781}" type="presOf" srcId="{4752E0F7-5EAF-4B17-868E-E94E78A7B8AF}" destId="{A34D6CAF-6ACC-4349-A2A7-9FCF528C6535}" srcOrd="0" destOrd="0" presId="urn:microsoft.com/office/officeart/2005/8/layout/StepDownProcess"/>
    <dgm:cxn modelId="{8AB78D31-A0F5-4757-8FF4-00AEAB94CF89}" srcId="{4752E0F7-5EAF-4B17-868E-E94E78A7B8AF}" destId="{3FA22183-E661-44DC-BAFD-A98B5A517F5C}" srcOrd="1" destOrd="0" parTransId="{5A4745B1-E15E-4651-A832-0CDE12AD5C85}" sibTransId="{1F0A5F44-6B57-4449-A9C6-AE653D6995A0}"/>
    <dgm:cxn modelId="{E0E3E65F-1E4B-478C-81BA-726CEDF23066}" srcId="{59585779-B80D-417E-A79C-13AAD9D42AA4}" destId="{F250C529-D6D4-4AE4-8CC5-AEE83097631A}" srcOrd="3" destOrd="0" parTransId="{4FF94F5B-8CA9-4263-ADEE-49B45B94E111}" sibTransId="{255F0D19-A6F1-455E-B43C-FFB46A994109}"/>
    <dgm:cxn modelId="{C2A33465-FBAA-4BB7-9336-C0B41C425C84}" srcId="{4752E0F7-5EAF-4B17-868E-E94E78A7B8AF}" destId="{E26D8E64-93CD-498B-BBCF-5B5D9029DECF}" srcOrd="0" destOrd="0" parTransId="{52E8A133-96CA-4830-87B0-E8571393ECB2}" sibTransId="{C10D92DC-5B8B-48FE-9623-4CAA21FF11CE}"/>
    <dgm:cxn modelId="{E85CE965-7804-4BDB-B31A-E55CD0BAF90E}" srcId="{59585779-B80D-417E-A79C-13AAD9D42AA4}" destId="{E234AEFD-B79E-4A3A-B7FD-1825AF5A36E1}" srcOrd="0" destOrd="0" parTransId="{D8BED749-AAAD-4CB3-AE27-2F26CAE28D48}" sibTransId="{4524CC13-CEB3-4BEC-BA1A-59B8C1430B64}"/>
    <dgm:cxn modelId="{3E73A256-4C0F-4917-AB4C-931D90668AC8}" type="presOf" srcId="{59585779-B80D-417E-A79C-13AAD9D42AA4}" destId="{66AFFE4E-AB60-4011-A681-31E4ECA59640}" srcOrd="0" destOrd="0" presId="urn:microsoft.com/office/officeart/2005/8/layout/StepDownProcess"/>
    <dgm:cxn modelId="{665A949F-D08D-40B6-BDEF-E9B44A842694}" type="presOf" srcId="{3FA22183-E661-44DC-BAFD-A98B5A517F5C}" destId="{5C41DB99-FF7C-4A4B-A31A-D1FDC2815BEA}" srcOrd="0" destOrd="1" presId="urn:microsoft.com/office/officeart/2005/8/layout/StepDownProcess"/>
    <dgm:cxn modelId="{78EBE1A6-7857-4C8B-861E-DA371309C451}" type="presOf" srcId="{6025DE76-5105-4BA3-A549-03CDAB09FF88}" destId="{A208E25B-F36F-4956-ACE2-983C9BFC10C5}" srcOrd="0" destOrd="0" presId="urn:microsoft.com/office/officeart/2005/8/layout/StepDownProcess"/>
    <dgm:cxn modelId="{04F178B9-A77E-4134-B059-4F1A0B951341}" type="presOf" srcId="{E26D8E64-93CD-498B-BBCF-5B5D9029DECF}" destId="{5C41DB99-FF7C-4A4B-A31A-D1FDC2815BEA}" srcOrd="0" destOrd="0" presId="urn:microsoft.com/office/officeart/2005/8/layout/StepDownProcess"/>
    <dgm:cxn modelId="{C3EC61BA-C326-4724-8B95-257388969E87}" type="presOf" srcId="{5C6732C5-A296-48D8-98E7-7135AEBC9253}" destId="{C67E1BBF-CCC4-497F-8D68-04B0697424F8}" srcOrd="0" destOrd="0" presId="urn:microsoft.com/office/officeart/2005/8/layout/StepDownProcess"/>
    <dgm:cxn modelId="{97D5E8BD-95CC-42BF-92EE-F183C712A8F5}" srcId="{6025DE76-5105-4BA3-A549-03CDAB09FF88}" destId="{D2FE1325-CE20-4B6B-B994-F4D369AAD98A}" srcOrd="0" destOrd="0" parTransId="{71A34044-0C42-4A8F-9527-F6BFBB20F57B}" sibTransId="{AE5734B3-7738-4A91-88EC-E6C6AC9F56DE}"/>
    <dgm:cxn modelId="{A69F8FC4-831A-4E2A-977F-69C2CE0F918B}" type="presOf" srcId="{B6D2C0A3-BB25-4238-ABD0-39F7D98F1651}" destId="{6296AC19-B5E0-4E5C-A764-D58786A971CB}" srcOrd="0" destOrd="1" presId="urn:microsoft.com/office/officeart/2005/8/layout/StepDownProcess"/>
    <dgm:cxn modelId="{F59FC8CC-C6A8-470A-9E06-4A121E670AFD}" type="presOf" srcId="{FF79914B-CC1C-4D0F-BC45-60C410D09147}" destId="{6296AC19-B5E0-4E5C-A764-D58786A971CB}" srcOrd="0" destOrd="0" presId="urn:microsoft.com/office/officeart/2005/8/layout/StepDownProcess"/>
    <dgm:cxn modelId="{8D7A25CD-5FB6-45E0-9701-B3560E31AD85}" type="presOf" srcId="{F250C529-D6D4-4AE4-8CC5-AEE83097631A}" destId="{AD818294-D413-4CA3-B8D9-541FDB175CF2}" srcOrd="0" destOrd="0" presId="urn:microsoft.com/office/officeart/2005/8/layout/StepDownProcess"/>
    <dgm:cxn modelId="{9C824AD7-48E9-45F7-8F48-1A9E97348454}" type="presOf" srcId="{6706B162-67FC-4661-8FBE-BC1C44173218}" destId="{6296AC19-B5E0-4E5C-A764-D58786A971CB}" srcOrd="0" destOrd="2" presId="urn:microsoft.com/office/officeart/2005/8/layout/StepDownProcess"/>
    <dgm:cxn modelId="{C0CAFED8-7C9A-4B92-8917-61FAA0E058D2}" srcId="{E234AEFD-B79E-4A3A-B7FD-1825AF5A36E1}" destId="{5C6732C5-A296-48D8-98E7-7135AEBC9253}" srcOrd="0" destOrd="0" parTransId="{86CE416A-A68B-457A-926C-7CC082A4C15F}" sibTransId="{737A2F69-5A2A-49F9-BABB-C47366A62293}"/>
    <dgm:cxn modelId="{856403D9-590E-411D-A569-AEB68FE35834}" srcId="{59585779-B80D-417E-A79C-13AAD9D42AA4}" destId="{4752E0F7-5EAF-4B17-868E-E94E78A7B8AF}" srcOrd="1" destOrd="0" parTransId="{510BEA11-93AB-4210-94D8-6866D97A398D}" sibTransId="{BE775721-D3DC-443F-AF06-3D9C1A72DE85}"/>
    <dgm:cxn modelId="{A1E93CE4-9415-4660-B2DE-853949653258}" type="presOf" srcId="{D2FE1325-CE20-4B6B-B994-F4D369AAD98A}" destId="{B7F6BB16-A429-4957-A900-0055E15354F5}" srcOrd="0" destOrd="0" presId="urn:microsoft.com/office/officeart/2005/8/layout/StepDownProcess"/>
    <dgm:cxn modelId="{05E9C5E6-B598-4C35-A895-AE55D0C83644}" type="presOf" srcId="{E234AEFD-B79E-4A3A-B7FD-1825AF5A36E1}" destId="{A0C73788-3D81-4D9D-8095-821AE3798A8B}" srcOrd="0" destOrd="0" presId="urn:microsoft.com/office/officeart/2005/8/layout/StepDownProcess"/>
    <dgm:cxn modelId="{A85B37EE-F783-47D2-BBC6-12FC3BC9E83A}" srcId="{F250C529-D6D4-4AE4-8CC5-AEE83097631A}" destId="{FF79914B-CC1C-4D0F-BC45-60C410D09147}" srcOrd="0" destOrd="0" parTransId="{95F2EC8E-2197-4A16-8E23-03AD4EA55B7C}" sibTransId="{271A1048-BDFA-46F2-BD5A-DD1458C77FE6}"/>
    <dgm:cxn modelId="{43CC25F4-B836-42D7-8100-11FF901ED472}" srcId="{F250C529-D6D4-4AE4-8CC5-AEE83097631A}" destId="{6706B162-67FC-4661-8FBE-BC1C44173218}" srcOrd="2" destOrd="0" parTransId="{A77E33DF-0405-4601-BEE6-0C8A38DA8A94}" sibTransId="{679FAF78-3BFE-4828-9C66-46BFEDB307FB}"/>
    <dgm:cxn modelId="{C6D4A6FB-FA56-4A41-ABEC-A7837D404299}" srcId="{F250C529-D6D4-4AE4-8CC5-AEE83097631A}" destId="{B6D2C0A3-BB25-4238-ABD0-39F7D98F1651}" srcOrd="1" destOrd="0" parTransId="{7B0FD284-5770-45A4-BBEC-947B529BB13E}" sibTransId="{185DE067-E1C6-4EE8-9270-ADD6353F7F62}"/>
    <dgm:cxn modelId="{61D189FD-4090-48C2-B782-23885C7EE26A}" type="presOf" srcId="{717F9A51-488C-4E8D-A06D-E607235FF25F}" destId="{C67E1BBF-CCC4-497F-8D68-04B0697424F8}" srcOrd="0" destOrd="1" presId="urn:microsoft.com/office/officeart/2005/8/layout/StepDownProcess"/>
    <dgm:cxn modelId="{B927B1FD-4A38-4873-A049-C4C4F532B391}" srcId="{E234AEFD-B79E-4A3A-B7FD-1825AF5A36E1}" destId="{717F9A51-488C-4E8D-A06D-E607235FF25F}" srcOrd="1" destOrd="0" parTransId="{948318A7-571D-4D61-8D2F-8D598AE2AFEB}" sibTransId="{82A800FE-BE32-487C-AB18-1C3AC112B597}"/>
    <dgm:cxn modelId="{D563B55C-EC13-4CBA-9986-7DD0F4CE2408}" type="presParOf" srcId="{66AFFE4E-AB60-4011-A681-31E4ECA59640}" destId="{ACFEB32E-31E4-45DD-B390-24C4E87D9C19}" srcOrd="0" destOrd="0" presId="urn:microsoft.com/office/officeart/2005/8/layout/StepDownProcess"/>
    <dgm:cxn modelId="{6CF70D3C-BD4A-48C2-98B5-B84F6AE23D52}" type="presParOf" srcId="{ACFEB32E-31E4-45DD-B390-24C4E87D9C19}" destId="{481693C2-A926-49DF-8A79-3A700AE1BA81}" srcOrd="0" destOrd="0" presId="urn:microsoft.com/office/officeart/2005/8/layout/StepDownProcess"/>
    <dgm:cxn modelId="{27E1CA3E-7492-492D-B483-AEB7B1B41290}" type="presParOf" srcId="{ACFEB32E-31E4-45DD-B390-24C4E87D9C19}" destId="{A0C73788-3D81-4D9D-8095-821AE3798A8B}" srcOrd="1" destOrd="0" presId="urn:microsoft.com/office/officeart/2005/8/layout/StepDownProcess"/>
    <dgm:cxn modelId="{9C4B2714-E9AD-4579-9B1B-A4937D1A3776}" type="presParOf" srcId="{ACFEB32E-31E4-45DD-B390-24C4E87D9C19}" destId="{C67E1BBF-CCC4-497F-8D68-04B0697424F8}" srcOrd="2" destOrd="0" presId="urn:microsoft.com/office/officeart/2005/8/layout/StepDownProcess"/>
    <dgm:cxn modelId="{F3D41105-321B-40B0-A668-A86E5DB4FC74}" type="presParOf" srcId="{66AFFE4E-AB60-4011-A681-31E4ECA59640}" destId="{CD0CD8DE-632A-4C44-B883-BD94FE92E709}" srcOrd="1" destOrd="0" presId="urn:microsoft.com/office/officeart/2005/8/layout/StepDownProcess"/>
    <dgm:cxn modelId="{A8653EEB-53E8-44DA-A1F2-A134BA159C21}" type="presParOf" srcId="{66AFFE4E-AB60-4011-A681-31E4ECA59640}" destId="{0FC82493-22AB-4761-8A20-F515080FBA9E}" srcOrd="2" destOrd="0" presId="urn:microsoft.com/office/officeart/2005/8/layout/StepDownProcess"/>
    <dgm:cxn modelId="{407CBFF5-B87A-4AB8-ACC6-A367E09E0142}" type="presParOf" srcId="{0FC82493-22AB-4761-8A20-F515080FBA9E}" destId="{E104EA0E-FC61-4452-B659-1D1EA66ADC0C}" srcOrd="0" destOrd="0" presId="urn:microsoft.com/office/officeart/2005/8/layout/StepDownProcess"/>
    <dgm:cxn modelId="{1A6BE241-EEC8-45EB-A26F-28195C0F1287}" type="presParOf" srcId="{0FC82493-22AB-4761-8A20-F515080FBA9E}" destId="{A34D6CAF-6ACC-4349-A2A7-9FCF528C6535}" srcOrd="1" destOrd="0" presId="urn:microsoft.com/office/officeart/2005/8/layout/StepDownProcess"/>
    <dgm:cxn modelId="{34484308-21D8-4D66-B5F6-50BA94F8CE3A}" type="presParOf" srcId="{0FC82493-22AB-4761-8A20-F515080FBA9E}" destId="{5C41DB99-FF7C-4A4B-A31A-D1FDC2815BEA}" srcOrd="2" destOrd="0" presId="urn:microsoft.com/office/officeart/2005/8/layout/StepDownProcess"/>
    <dgm:cxn modelId="{BEAB68B1-63E6-4CEA-95FC-94D6F3774AF6}" type="presParOf" srcId="{66AFFE4E-AB60-4011-A681-31E4ECA59640}" destId="{D9782D9D-4565-4369-9D28-81572142B497}" srcOrd="3" destOrd="0" presId="urn:microsoft.com/office/officeart/2005/8/layout/StepDownProcess"/>
    <dgm:cxn modelId="{79176F9F-90E1-4E8D-9164-7CD54A522914}" type="presParOf" srcId="{66AFFE4E-AB60-4011-A681-31E4ECA59640}" destId="{48CE3E51-2460-4AAA-AA77-0FB246838CDF}" srcOrd="4" destOrd="0" presId="urn:microsoft.com/office/officeart/2005/8/layout/StepDownProcess"/>
    <dgm:cxn modelId="{BA98DDC5-9016-4653-8E1A-D87E5ADD8614}" type="presParOf" srcId="{48CE3E51-2460-4AAA-AA77-0FB246838CDF}" destId="{9A578149-D45F-4E8B-9C46-4272C2416E34}" srcOrd="0" destOrd="0" presId="urn:microsoft.com/office/officeart/2005/8/layout/StepDownProcess"/>
    <dgm:cxn modelId="{BB4436AD-68A6-4122-8739-68E677C2B3D1}" type="presParOf" srcId="{48CE3E51-2460-4AAA-AA77-0FB246838CDF}" destId="{A208E25B-F36F-4956-ACE2-983C9BFC10C5}" srcOrd="1" destOrd="0" presId="urn:microsoft.com/office/officeart/2005/8/layout/StepDownProcess"/>
    <dgm:cxn modelId="{982EBCF9-3AEC-4529-A19E-5A7FCCA817AE}" type="presParOf" srcId="{48CE3E51-2460-4AAA-AA77-0FB246838CDF}" destId="{B7F6BB16-A429-4957-A900-0055E15354F5}" srcOrd="2" destOrd="0" presId="urn:microsoft.com/office/officeart/2005/8/layout/StepDownProcess"/>
    <dgm:cxn modelId="{EA531564-3C94-4B5F-8C96-56AA9C86A128}" type="presParOf" srcId="{66AFFE4E-AB60-4011-A681-31E4ECA59640}" destId="{5F659B3A-06D8-4CDF-A08A-942780D00732}" srcOrd="5" destOrd="0" presId="urn:microsoft.com/office/officeart/2005/8/layout/StepDownProcess"/>
    <dgm:cxn modelId="{D93144A4-2EFC-4720-AAE8-4E7E9943A005}" type="presParOf" srcId="{66AFFE4E-AB60-4011-A681-31E4ECA59640}" destId="{22EC2B19-1AB5-43E1-AFD2-ED87513AC23A}" srcOrd="6" destOrd="0" presId="urn:microsoft.com/office/officeart/2005/8/layout/StepDownProcess"/>
    <dgm:cxn modelId="{8BFE60BD-0C5A-48E1-A63A-724BB7886492}" type="presParOf" srcId="{22EC2B19-1AB5-43E1-AFD2-ED87513AC23A}" destId="{AD818294-D413-4CA3-B8D9-541FDB175CF2}" srcOrd="0" destOrd="0" presId="urn:microsoft.com/office/officeart/2005/8/layout/StepDownProcess"/>
    <dgm:cxn modelId="{861B9565-4B5B-4A3E-894B-A21971D21417}" type="presParOf" srcId="{22EC2B19-1AB5-43E1-AFD2-ED87513AC23A}" destId="{6296AC19-B5E0-4E5C-A764-D58786A971C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E921A1-6218-4089-AF94-BB94B2AA1E9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F3FC69F-8CCE-4A44-A854-B39A8C7BF7BF}">
      <dgm:prSet phldrT="[Texte]"/>
      <dgm:spPr>
        <a:xfrm>
          <a:off x="588930" y="924974"/>
          <a:ext cx="1290556" cy="113124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beau</a:t>
          </a:r>
        </a:p>
      </dgm:t>
    </dgm:pt>
    <dgm:pt modelId="{1046A1E5-7648-43FE-B882-7E3D83F1A892}" type="parTrans" cxnId="{1ECC6350-938B-43D7-9302-433263843C51}">
      <dgm:prSet/>
      <dgm:spPr/>
      <dgm:t>
        <a:bodyPr/>
        <a:lstStyle/>
        <a:p>
          <a:endParaRPr lang="fr-FR"/>
        </a:p>
      </dgm:t>
    </dgm:pt>
    <dgm:pt modelId="{F50B368E-7339-4303-8BEA-B193C2AC60A3}" type="sibTrans" cxnId="{1ECC6350-938B-43D7-9302-433263843C51}">
      <dgm:prSet/>
      <dgm:spPr/>
      <dgm:t>
        <a:bodyPr/>
        <a:lstStyle/>
        <a:p>
          <a:endParaRPr lang="fr-FR"/>
        </a:p>
      </dgm:t>
    </dgm:pt>
    <dgm:pt modelId="{79FBA900-7F89-4110-95D0-2EB015F74795}">
      <dgm:prSet phldrT="[Texte]"/>
      <dgm:spPr>
        <a:xfrm>
          <a:off x="2168823" y="534028"/>
          <a:ext cx="1290556" cy="113124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bon</a:t>
          </a:r>
        </a:p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2833A61-5EBA-4230-8828-C8634EC08884}" type="parTrans" cxnId="{179619A0-A8BD-4EAF-AFD8-3EEC45D1BC37}">
      <dgm:prSet/>
      <dgm:spPr/>
      <dgm:t>
        <a:bodyPr/>
        <a:lstStyle/>
        <a:p>
          <a:endParaRPr lang="fr-FR"/>
        </a:p>
      </dgm:t>
    </dgm:pt>
    <dgm:pt modelId="{EEE3846D-1033-4419-A7D6-5B189B7CD3B9}" type="sibTrans" cxnId="{179619A0-A8BD-4EAF-AFD8-3EEC45D1BC37}">
      <dgm:prSet/>
      <dgm:spPr/>
      <dgm:t>
        <a:bodyPr/>
        <a:lstStyle/>
        <a:p>
          <a:endParaRPr lang="fr-FR"/>
        </a:p>
      </dgm:t>
    </dgm:pt>
    <dgm:pt modelId="{F60BC81E-C19E-474D-B78E-887C8CF6B1FC}">
      <dgm:prSet phldrT="[Texte]"/>
      <dgm:spPr>
        <a:xfrm>
          <a:off x="3748716" y="143082"/>
          <a:ext cx="1290556" cy="113124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vrai</a:t>
          </a:r>
        </a:p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EFBDBCA-8EF9-4A75-BB84-9F56BA5A3053}" type="parTrans" cxnId="{2B5D64AE-CDA9-4FAA-8AAF-070C3616196A}">
      <dgm:prSet/>
      <dgm:spPr/>
      <dgm:t>
        <a:bodyPr/>
        <a:lstStyle/>
        <a:p>
          <a:endParaRPr lang="fr-FR"/>
        </a:p>
      </dgm:t>
    </dgm:pt>
    <dgm:pt modelId="{C8958265-9470-4534-B16D-CBB09E5FFEE0}" type="sibTrans" cxnId="{2B5D64AE-CDA9-4FAA-8AAF-070C3616196A}">
      <dgm:prSet/>
      <dgm:spPr/>
      <dgm:t>
        <a:bodyPr/>
        <a:lstStyle/>
        <a:p>
          <a:endParaRPr lang="fr-FR"/>
        </a:p>
      </dgm:t>
    </dgm:pt>
    <dgm:pt modelId="{D77A9EB4-9E9F-483C-9E8A-3CB6DBC85778}" type="pres">
      <dgm:prSet presAssocID="{36E921A1-6218-4089-AF94-BB94B2AA1E9E}" presName="rootnode" presStyleCnt="0">
        <dgm:presLayoutVars>
          <dgm:chMax/>
          <dgm:chPref/>
          <dgm:dir/>
          <dgm:animLvl val="lvl"/>
        </dgm:presLayoutVars>
      </dgm:prSet>
      <dgm:spPr/>
    </dgm:pt>
    <dgm:pt modelId="{B4B72441-FC83-4AA1-B0A6-73CA9A953731}" type="pres">
      <dgm:prSet presAssocID="{5F3FC69F-8CCE-4A44-A854-B39A8C7BF7BF}" presName="composite" presStyleCnt="0"/>
      <dgm:spPr/>
    </dgm:pt>
    <dgm:pt modelId="{DECF8227-9BD6-4057-BF13-3F7531E753E9}" type="pres">
      <dgm:prSet presAssocID="{5F3FC69F-8CCE-4A44-A854-B39A8C7BF7BF}" presName="LShape" presStyleLbl="alignNode1" presStyleIdx="0" presStyleCnt="5"/>
      <dgm:spPr>
        <a:xfrm rot="5400000">
          <a:off x="732332" y="497863"/>
          <a:ext cx="859083" cy="1429495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7A619EF-BA87-43D6-926D-E7138B86C542}" type="pres">
      <dgm:prSet presAssocID="{5F3FC69F-8CCE-4A44-A854-B39A8C7BF7B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82C8394-54E5-4968-8969-FF1803DD01DD}" type="pres">
      <dgm:prSet presAssocID="{5F3FC69F-8CCE-4A44-A854-B39A8C7BF7BF}" presName="Triangle" presStyleLbl="alignNode1" presStyleIdx="1" presStyleCnt="5"/>
      <dgm:spPr>
        <a:xfrm>
          <a:off x="1635985" y="392622"/>
          <a:ext cx="243501" cy="243501"/>
        </a:xfrm>
        <a:prstGeom prst="triangle">
          <a:avLst>
            <a:gd name="adj" fmla="val 1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7523191-40FD-4A01-B31A-7D93FA3DB7FB}" type="pres">
      <dgm:prSet presAssocID="{F50B368E-7339-4303-8BEA-B193C2AC60A3}" presName="sibTrans" presStyleCnt="0"/>
      <dgm:spPr/>
    </dgm:pt>
    <dgm:pt modelId="{08E68A77-2610-45F0-B059-D48DF071D05E}" type="pres">
      <dgm:prSet presAssocID="{F50B368E-7339-4303-8BEA-B193C2AC60A3}" presName="space" presStyleCnt="0"/>
      <dgm:spPr/>
    </dgm:pt>
    <dgm:pt modelId="{E277055E-4EC6-42DD-A14F-E2E4CE4D1600}" type="pres">
      <dgm:prSet presAssocID="{79FBA900-7F89-4110-95D0-2EB015F74795}" presName="composite" presStyleCnt="0"/>
      <dgm:spPr/>
    </dgm:pt>
    <dgm:pt modelId="{C9EEACBD-9E5B-4200-8DD9-C6B544E8571A}" type="pres">
      <dgm:prSet presAssocID="{79FBA900-7F89-4110-95D0-2EB015F74795}" presName="LShape" presStyleLbl="alignNode1" presStyleIdx="2" presStyleCnt="5"/>
      <dgm:spPr>
        <a:xfrm rot="5400000">
          <a:off x="2312225" y="106917"/>
          <a:ext cx="859083" cy="1429495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1C02813-0842-4269-9D38-0047C92D783D}" type="pres">
      <dgm:prSet presAssocID="{79FBA900-7F89-4110-95D0-2EB015F7479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6A052A0-65DF-48F4-A161-0F2574674703}" type="pres">
      <dgm:prSet presAssocID="{79FBA900-7F89-4110-95D0-2EB015F74795}" presName="Triangle" presStyleLbl="alignNode1" presStyleIdx="3" presStyleCnt="5"/>
      <dgm:spPr>
        <a:xfrm>
          <a:off x="3215878" y="1676"/>
          <a:ext cx="243501" cy="243501"/>
        </a:xfrm>
        <a:prstGeom prst="triangle">
          <a:avLst>
            <a:gd name="adj" fmla="val 1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B2F376F-BB9C-4CBF-994F-9BF4D7F6CF38}" type="pres">
      <dgm:prSet presAssocID="{EEE3846D-1033-4419-A7D6-5B189B7CD3B9}" presName="sibTrans" presStyleCnt="0"/>
      <dgm:spPr/>
    </dgm:pt>
    <dgm:pt modelId="{6986A87B-EA83-4C02-8DE2-23C21F016A34}" type="pres">
      <dgm:prSet presAssocID="{EEE3846D-1033-4419-A7D6-5B189B7CD3B9}" presName="space" presStyleCnt="0"/>
      <dgm:spPr/>
    </dgm:pt>
    <dgm:pt modelId="{0AD004C4-39AE-4FAD-AD89-522408428CF7}" type="pres">
      <dgm:prSet presAssocID="{F60BC81E-C19E-474D-B78E-887C8CF6B1FC}" presName="composite" presStyleCnt="0"/>
      <dgm:spPr/>
    </dgm:pt>
    <dgm:pt modelId="{46B334C3-B40F-45FA-BA9B-6E2B007879C0}" type="pres">
      <dgm:prSet presAssocID="{F60BC81E-C19E-474D-B78E-887C8CF6B1FC}" presName="LShape" presStyleLbl="alignNode1" presStyleIdx="4" presStyleCnt="5"/>
      <dgm:spPr>
        <a:xfrm rot="5400000">
          <a:off x="3892119" y="-284029"/>
          <a:ext cx="859083" cy="1429495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5F2F507-F4D7-43F6-B51D-5068097EF75D}" type="pres">
      <dgm:prSet presAssocID="{F60BC81E-C19E-474D-B78E-887C8CF6B1F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6034A13-DEDE-441E-AEA1-FD94CCA55CEF}" type="presOf" srcId="{F60BC81E-C19E-474D-B78E-887C8CF6B1FC}" destId="{85F2F507-F4D7-43F6-B51D-5068097EF75D}" srcOrd="0" destOrd="0" presId="urn:microsoft.com/office/officeart/2009/3/layout/StepUpProcess"/>
    <dgm:cxn modelId="{39236E4A-48F0-425D-9A91-CED27EF36A83}" type="presOf" srcId="{5F3FC69F-8CCE-4A44-A854-B39A8C7BF7BF}" destId="{B7A619EF-BA87-43D6-926D-E7138B86C542}" srcOrd="0" destOrd="0" presId="urn:microsoft.com/office/officeart/2009/3/layout/StepUpProcess"/>
    <dgm:cxn modelId="{672AC34F-C0A0-4DC5-8C2F-AC4A8658E6FF}" type="presOf" srcId="{79FBA900-7F89-4110-95D0-2EB015F74795}" destId="{41C02813-0842-4269-9D38-0047C92D783D}" srcOrd="0" destOrd="0" presId="urn:microsoft.com/office/officeart/2009/3/layout/StepUpProcess"/>
    <dgm:cxn modelId="{1ECC6350-938B-43D7-9302-433263843C51}" srcId="{36E921A1-6218-4089-AF94-BB94B2AA1E9E}" destId="{5F3FC69F-8CCE-4A44-A854-B39A8C7BF7BF}" srcOrd="0" destOrd="0" parTransId="{1046A1E5-7648-43FE-B882-7E3D83F1A892}" sibTransId="{F50B368E-7339-4303-8BEA-B193C2AC60A3}"/>
    <dgm:cxn modelId="{179619A0-A8BD-4EAF-AFD8-3EEC45D1BC37}" srcId="{36E921A1-6218-4089-AF94-BB94B2AA1E9E}" destId="{79FBA900-7F89-4110-95D0-2EB015F74795}" srcOrd="1" destOrd="0" parTransId="{A2833A61-5EBA-4230-8828-C8634EC08884}" sibTransId="{EEE3846D-1033-4419-A7D6-5B189B7CD3B9}"/>
    <dgm:cxn modelId="{2B5D64AE-CDA9-4FAA-8AAF-070C3616196A}" srcId="{36E921A1-6218-4089-AF94-BB94B2AA1E9E}" destId="{F60BC81E-C19E-474D-B78E-887C8CF6B1FC}" srcOrd="2" destOrd="0" parTransId="{FEFBDBCA-8EF9-4A75-BB84-9F56BA5A3053}" sibTransId="{C8958265-9470-4534-B16D-CBB09E5FFEE0}"/>
    <dgm:cxn modelId="{AC3E27B3-4915-4A44-AB42-3550620F08A0}" type="presOf" srcId="{36E921A1-6218-4089-AF94-BB94B2AA1E9E}" destId="{D77A9EB4-9E9F-483C-9E8A-3CB6DBC85778}" srcOrd="0" destOrd="0" presId="urn:microsoft.com/office/officeart/2009/3/layout/StepUpProcess"/>
    <dgm:cxn modelId="{F0EFE10C-8D84-474F-91AE-8F06AD7E7E6E}" type="presParOf" srcId="{D77A9EB4-9E9F-483C-9E8A-3CB6DBC85778}" destId="{B4B72441-FC83-4AA1-B0A6-73CA9A953731}" srcOrd="0" destOrd="0" presId="urn:microsoft.com/office/officeart/2009/3/layout/StepUpProcess"/>
    <dgm:cxn modelId="{1935DA4C-A151-4D1E-A585-6716E1696EB4}" type="presParOf" srcId="{B4B72441-FC83-4AA1-B0A6-73CA9A953731}" destId="{DECF8227-9BD6-4057-BF13-3F7531E753E9}" srcOrd="0" destOrd="0" presId="urn:microsoft.com/office/officeart/2009/3/layout/StepUpProcess"/>
    <dgm:cxn modelId="{D80544C3-0BE0-4402-BE62-97FE56979D85}" type="presParOf" srcId="{B4B72441-FC83-4AA1-B0A6-73CA9A953731}" destId="{B7A619EF-BA87-43D6-926D-E7138B86C542}" srcOrd="1" destOrd="0" presId="urn:microsoft.com/office/officeart/2009/3/layout/StepUpProcess"/>
    <dgm:cxn modelId="{56174189-CD03-4060-912A-665AD0963BD0}" type="presParOf" srcId="{B4B72441-FC83-4AA1-B0A6-73CA9A953731}" destId="{082C8394-54E5-4968-8969-FF1803DD01DD}" srcOrd="2" destOrd="0" presId="urn:microsoft.com/office/officeart/2009/3/layout/StepUpProcess"/>
    <dgm:cxn modelId="{C694188E-A068-4DD1-85BC-48DACDD20D66}" type="presParOf" srcId="{D77A9EB4-9E9F-483C-9E8A-3CB6DBC85778}" destId="{C7523191-40FD-4A01-B31A-7D93FA3DB7FB}" srcOrd="1" destOrd="0" presId="urn:microsoft.com/office/officeart/2009/3/layout/StepUpProcess"/>
    <dgm:cxn modelId="{D3AF08F8-CBB7-4696-BB00-6BF91784AD08}" type="presParOf" srcId="{C7523191-40FD-4A01-B31A-7D93FA3DB7FB}" destId="{08E68A77-2610-45F0-B059-D48DF071D05E}" srcOrd="0" destOrd="0" presId="urn:microsoft.com/office/officeart/2009/3/layout/StepUpProcess"/>
    <dgm:cxn modelId="{1ECA4B37-1B0A-4E6C-A2B6-8F08AD9F1789}" type="presParOf" srcId="{D77A9EB4-9E9F-483C-9E8A-3CB6DBC85778}" destId="{E277055E-4EC6-42DD-A14F-E2E4CE4D1600}" srcOrd="2" destOrd="0" presId="urn:microsoft.com/office/officeart/2009/3/layout/StepUpProcess"/>
    <dgm:cxn modelId="{E8C887F3-7DE3-45B3-B5AF-5FCFB773B378}" type="presParOf" srcId="{E277055E-4EC6-42DD-A14F-E2E4CE4D1600}" destId="{C9EEACBD-9E5B-4200-8DD9-C6B544E8571A}" srcOrd="0" destOrd="0" presId="urn:microsoft.com/office/officeart/2009/3/layout/StepUpProcess"/>
    <dgm:cxn modelId="{8E5EAB56-1A37-43C7-B89F-2188D8DE7C04}" type="presParOf" srcId="{E277055E-4EC6-42DD-A14F-E2E4CE4D1600}" destId="{41C02813-0842-4269-9D38-0047C92D783D}" srcOrd="1" destOrd="0" presId="urn:microsoft.com/office/officeart/2009/3/layout/StepUpProcess"/>
    <dgm:cxn modelId="{875FD51D-8744-40A6-B3F0-E7B90552AF0F}" type="presParOf" srcId="{E277055E-4EC6-42DD-A14F-E2E4CE4D1600}" destId="{06A052A0-65DF-48F4-A161-0F2574674703}" srcOrd="2" destOrd="0" presId="urn:microsoft.com/office/officeart/2009/3/layout/StepUpProcess"/>
    <dgm:cxn modelId="{1077A777-D1C5-48D9-A525-6EEA6663F71A}" type="presParOf" srcId="{D77A9EB4-9E9F-483C-9E8A-3CB6DBC85778}" destId="{0B2F376F-BB9C-4CBF-994F-9BF4D7F6CF38}" srcOrd="3" destOrd="0" presId="urn:microsoft.com/office/officeart/2009/3/layout/StepUpProcess"/>
    <dgm:cxn modelId="{C68E3479-B807-49C4-80D0-2980B7FA4DF1}" type="presParOf" srcId="{0B2F376F-BB9C-4CBF-994F-9BF4D7F6CF38}" destId="{6986A87B-EA83-4C02-8DE2-23C21F016A34}" srcOrd="0" destOrd="0" presId="urn:microsoft.com/office/officeart/2009/3/layout/StepUpProcess"/>
    <dgm:cxn modelId="{9E18F209-8003-4433-895D-8E356410B9C6}" type="presParOf" srcId="{D77A9EB4-9E9F-483C-9E8A-3CB6DBC85778}" destId="{0AD004C4-39AE-4FAD-AD89-522408428CF7}" srcOrd="4" destOrd="0" presId="urn:microsoft.com/office/officeart/2009/3/layout/StepUpProcess"/>
    <dgm:cxn modelId="{D4E61010-DE8E-4794-ACEF-55BDA4C86208}" type="presParOf" srcId="{0AD004C4-39AE-4FAD-AD89-522408428CF7}" destId="{46B334C3-B40F-45FA-BA9B-6E2B007879C0}" srcOrd="0" destOrd="0" presId="urn:microsoft.com/office/officeart/2009/3/layout/StepUpProcess"/>
    <dgm:cxn modelId="{B45668CF-7E91-4853-89C8-714574A52300}" type="presParOf" srcId="{0AD004C4-39AE-4FAD-AD89-522408428CF7}" destId="{85F2F507-F4D7-43F6-B51D-5068097EF75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B9E27C-CEAE-4A65-9757-62573EE32A3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D53EC9A-F324-42AB-B515-3E1711AF5942}">
      <dgm:prSet phldrT="[Texte]" custT="1"/>
      <dgm:spPr>
        <a:xfrm>
          <a:off x="3003" y="214349"/>
          <a:ext cx="1365641" cy="604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beauté</a:t>
          </a:r>
        </a:p>
      </dgm:t>
    </dgm:pt>
    <dgm:pt modelId="{5C02D8DF-D05A-4D3F-A2A6-04907BB31CCF}" type="parTrans" cxnId="{7398905B-C49D-45AF-816E-D9308B7CB601}">
      <dgm:prSet/>
      <dgm:spPr/>
      <dgm:t>
        <a:bodyPr/>
        <a:lstStyle/>
        <a:p>
          <a:endParaRPr lang="fr-FR"/>
        </a:p>
      </dgm:t>
    </dgm:pt>
    <dgm:pt modelId="{D5EC82ED-6BF7-48AD-B922-37555CBAAE3A}" type="sibTrans" cxnId="{7398905B-C49D-45AF-816E-D9308B7CB601}">
      <dgm:prSet/>
      <dgm:spPr>
        <a:xfrm>
          <a:off x="1575670" y="245947"/>
          <a:ext cx="438895" cy="34000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0E19507-4663-435F-808E-2F26636CDDBE}">
      <dgm:prSet phldrT="[Texte]" custT="1"/>
      <dgm:spPr>
        <a:xfrm>
          <a:off x="282713" y="617550"/>
          <a:ext cx="1365641" cy="80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esthétique</a:t>
          </a:r>
        </a:p>
      </dgm:t>
    </dgm:pt>
    <dgm:pt modelId="{F99573BB-C164-4F37-B8E0-B7368DC1C65D}" type="parTrans" cxnId="{D3D549E1-B33B-4030-A61A-474290D2B4CC}">
      <dgm:prSet/>
      <dgm:spPr/>
      <dgm:t>
        <a:bodyPr/>
        <a:lstStyle/>
        <a:p>
          <a:endParaRPr lang="fr-FR"/>
        </a:p>
      </dgm:t>
    </dgm:pt>
    <dgm:pt modelId="{D196BB2E-20EF-4D68-958A-6807B1FA74B1}" type="sibTrans" cxnId="{D3D549E1-B33B-4030-A61A-474290D2B4CC}">
      <dgm:prSet/>
      <dgm:spPr/>
      <dgm:t>
        <a:bodyPr/>
        <a:lstStyle/>
        <a:p>
          <a:endParaRPr lang="fr-FR"/>
        </a:p>
      </dgm:t>
    </dgm:pt>
    <dgm:pt modelId="{5E18DC43-5A50-4BA8-A369-91D86EE0FEFF}">
      <dgm:prSet phldrT="[Texte]" custT="1"/>
      <dgm:spPr>
        <a:xfrm>
          <a:off x="2196749" y="214349"/>
          <a:ext cx="1365641" cy="604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vie bonne</a:t>
          </a:r>
        </a:p>
      </dgm:t>
    </dgm:pt>
    <dgm:pt modelId="{4B4C8C96-50C1-4CE4-BC8A-1EE58C3299DC}" type="parTrans" cxnId="{C676D2F6-A980-492D-A9E4-DB72A5F7B956}">
      <dgm:prSet/>
      <dgm:spPr/>
      <dgm:t>
        <a:bodyPr/>
        <a:lstStyle/>
        <a:p>
          <a:endParaRPr lang="fr-FR"/>
        </a:p>
      </dgm:t>
    </dgm:pt>
    <dgm:pt modelId="{F7ACF360-75DF-4BD2-842C-163515C18975}" type="sibTrans" cxnId="{C676D2F6-A980-492D-A9E4-DB72A5F7B956}">
      <dgm:prSet/>
      <dgm:spPr>
        <a:xfrm>
          <a:off x="3769416" y="245947"/>
          <a:ext cx="438895" cy="34000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FCCAC4A-A435-46F2-93D6-1C4B98A3AB69}">
      <dgm:prSet phldrT="[Texte]" custT="1"/>
      <dgm:spPr>
        <a:xfrm>
          <a:off x="2476459" y="617550"/>
          <a:ext cx="1365641" cy="80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éthique</a:t>
          </a:r>
        </a:p>
      </dgm:t>
    </dgm:pt>
    <dgm:pt modelId="{CBE22A1C-F0C9-4123-8375-4E0D8A0974DF}" type="parTrans" cxnId="{989CFFA4-DD9E-477B-9EBF-9316D5F3BEE3}">
      <dgm:prSet/>
      <dgm:spPr/>
      <dgm:t>
        <a:bodyPr/>
        <a:lstStyle/>
        <a:p>
          <a:endParaRPr lang="fr-FR"/>
        </a:p>
      </dgm:t>
    </dgm:pt>
    <dgm:pt modelId="{45B124A9-97B6-425E-80A7-CA71CCFFC649}" type="sibTrans" cxnId="{989CFFA4-DD9E-477B-9EBF-9316D5F3BEE3}">
      <dgm:prSet/>
      <dgm:spPr/>
      <dgm:t>
        <a:bodyPr/>
        <a:lstStyle/>
        <a:p>
          <a:endParaRPr lang="fr-FR"/>
        </a:p>
      </dgm:t>
    </dgm:pt>
    <dgm:pt modelId="{5FB57E0E-5409-4C78-A2E5-0F0B8618325B}">
      <dgm:prSet phldrT="[Texte]" custT="1"/>
      <dgm:spPr>
        <a:xfrm>
          <a:off x="4390495" y="214349"/>
          <a:ext cx="1365641" cy="604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l'</a:t>
          </a:r>
          <a:r>
            <a:rPr lang="fr-FR" sz="20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appar</a:t>
          </a:r>
          <a:r>
            <a:rPr lang="fr-F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</a:t>
          </a:r>
        </a:p>
        <a:p>
          <a:pPr>
            <a:buNone/>
          </a:pPr>
          <a:r>
            <a:rPr lang="fr-F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tenance</a:t>
          </a:r>
        </a:p>
      </dgm:t>
    </dgm:pt>
    <dgm:pt modelId="{1659B063-1563-40A2-81A1-8DEAE765D4F0}" type="parTrans" cxnId="{FF6350A2-9FF7-4FA0-BB3D-196536853836}">
      <dgm:prSet/>
      <dgm:spPr/>
      <dgm:t>
        <a:bodyPr/>
        <a:lstStyle/>
        <a:p>
          <a:endParaRPr lang="fr-FR"/>
        </a:p>
      </dgm:t>
    </dgm:pt>
    <dgm:pt modelId="{9EB5C34B-8C14-4461-B006-B754B61F41EF}" type="sibTrans" cxnId="{FF6350A2-9FF7-4FA0-BB3D-196536853836}">
      <dgm:prSet/>
      <dgm:spPr/>
      <dgm:t>
        <a:bodyPr/>
        <a:lstStyle/>
        <a:p>
          <a:endParaRPr lang="fr-FR"/>
        </a:p>
      </dgm:t>
    </dgm:pt>
    <dgm:pt modelId="{15F51177-AA28-495C-9DD5-D1B24F537B45}">
      <dgm:prSet phldrT="[Texte]" custT="1"/>
      <dgm:spPr>
        <a:xfrm>
          <a:off x="4670205" y="617550"/>
          <a:ext cx="1365641" cy="80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social</a:t>
          </a:r>
        </a:p>
      </dgm:t>
    </dgm:pt>
    <dgm:pt modelId="{678692CE-923C-42F3-A93F-48B5A4B4FF9F}" type="parTrans" cxnId="{CEEE439C-A5C9-4B04-B159-7ADA4CA81E93}">
      <dgm:prSet/>
      <dgm:spPr/>
      <dgm:t>
        <a:bodyPr/>
        <a:lstStyle/>
        <a:p>
          <a:endParaRPr lang="fr-FR"/>
        </a:p>
      </dgm:t>
    </dgm:pt>
    <dgm:pt modelId="{E59B7D88-21DC-4F56-B0D2-224AA4FD2049}" type="sibTrans" cxnId="{CEEE439C-A5C9-4B04-B159-7ADA4CA81E93}">
      <dgm:prSet/>
      <dgm:spPr/>
      <dgm:t>
        <a:bodyPr/>
        <a:lstStyle/>
        <a:p>
          <a:endParaRPr lang="fr-FR"/>
        </a:p>
      </dgm:t>
    </dgm:pt>
    <dgm:pt modelId="{66FA176F-901B-4C0E-86AF-D1B09DD714B2}">
      <dgm:prSet phldrT="[Texte]" custT="1"/>
      <dgm:spPr>
        <a:xfrm>
          <a:off x="282713" y="617550"/>
          <a:ext cx="1365641" cy="8064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beau</a:t>
          </a:r>
        </a:p>
      </dgm:t>
    </dgm:pt>
    <dgm:pt modelId="{C7F85536-217C-4A9D-B05F-9D458C316B7D}" type="parTrans" cxnId="{0D76E4AC-AED4-43CC-8F2B-235B982558B0}">
      <dgm:prSet/>
      <dgm:spPr/>
      <dgm:t>
        <a:bodyPr/>
        <a:lstStyle/>
        <a:p>
          <a:endParaRPr lang="fr-FR"/>
        </a:p>
      </dgm:t>
    </dgm:pt>
    <dgm:pt modelId="{DE8AFFE6-75C7-4D59-BDC2-8F60D9EEE800}" type="sibTrans" cxnId="{0D76E4AC-AED4-43CC-8F2B-235B982558B0}">
      <dgm:prSet/>
      <dgm:spPr/>
      <dgm:t>
        <a:bodyPr/>
        <a:lstStyle/>
        <a:p>
          <a:endParaRPr lang="fr-FR"/>
        </a:p>
      </dgm:t>
    </dgm:pt>
    <dgm:pt modelId="{C6022FA3-65CB-43A5-BF78-2F483884BCCB}">
      <dgm:prSet phldrT="[Texte]" custT="1"/>
      <dgm:spPr>
        <a:xfrm>
          <a:off x="282713" y="617550"/>
          <a:ext cx="1365641" cy="8064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L'image ambiguë de l'Apocalypse</a:t>
          </a:r>
        </a:p>
      </dgm:t>
    </dgm:pt>
    <dgm:pt modelId="{1B1B0F26-DEC5-4D38-85A1-2BA5E0B37695}" type="parTrans" cxnId="{3D86E566-7FA1-43AF-8095-887A859CDE57}">
      <dgm:prSet/>
      <dgm:spPr/>
      <dgm:t>
        <a:bodyPr/>
        <a:lstStyle/>
        <a:p>
          <a:endParaRPr lang="fr-FR"/>
        </a:p>
      </dgm:t>
    </dgm:pt>
    <dgm:pt modelId="{AD5409C1-AF88-4925-B67E-43E1955EF19F}" type="sibTrans" cxnId="{3D86E566-7FA1-43AF-8095-887A859CDE57}">
      <dgm:prSet/>
      <dgm:spPr/>
      <dgm:t>
        <a:bodyPr/>
        <a:lstStyle/>
        <a:p>
          <a:endParaRPr lang="fr-FR"/>
        </a:p>
      </dgm:t>
    </dgm:pt>
    <dgm:pt modelId="{79DA7B59-98A1-4C0E-BDE7-0CE209C40892}">
      <dgm:prSet phldrT="[Texte]" custT="1"/>
      <dgm:spPr>
        <a:xfrm>
          <a:off x="2476459" y="617550"/>
          <a:ext cx="1365641" cy="8064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bon</a:t>
          </a:r>
        </a:p>
      </dgm:t>
    </dgm:pt>
    <dgm:pt modelId="{0A568CFB-1936-4DA5-90F3-4B831C143429}" type="parTrans" cxnId="{F434300F-EF54-4639-BC35-1F39BE120F4C}">
      <dgm:prSet/>
      <dgm:spPr/>
      <dgm:t>
        <a:bodyPr/>
        <a:lstStyle/>
        <a:p>
          <a:endParaRPr lang="fr-FR"/>
        </a:p>
      </dgm:t>
    </dgm:pt>
    <dgm:pt modelId="{05DE2C7D-E325-4E9F-9E4E-CE5819ED9717}" type="sibTrans" cxnId="{F434300F-EF54-4639-BC35-1F39BE120F4C}">
      <dgm:prSet/>
      <dgm:spPr/>
      <dgm:t>
        <a:bodyPr/>
        <a:lstStyle/>
        <a:p>
          <a:endParaRPr lang="fr-FR"/>
        </a:p>
      </dgm:t>
    </dgm:pt>
    <dgm:pt modelId="{C8B07734-5059-4A06-A3F1-3F174B47C2E3}">
      <dgm:prSet phldrT="[Texte]" custT="1"/>
      <dgm:spPr>
        <a:xfrm>
          <a:off x="2476459" y="617550"/>
          <a:ext cx="1365641" cy="8064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Les oeuvres belles et bonnes 1 Pierre 2, 11-12</a:t>
          </a:r>
        </a:p>
      </dgm:t>
    </dgm:pt>
    <dgm:pt modelId="{1410FD95-00A3-4A42-917B-5D5D6F57DF3C}" type="parTrans" cxnId="{2B87DE3E-8B07-4FF1-9169-A01D32EB0D95}">
      <dgm:prSet/>
      <dgm:spPr/>
      <dgm:t>
        <a:bodyPr/>
        <a:lstStyle/>
        <a:p>
          <a:endParaRPr lang="fr-FR"/>
        </a:p>
      </dgm:t>
    </dgm:pt>
    <dgm:pt modelId="{F5A65CCE-69D4-461C-BB3D-3F56EEC6F2C7}" type="sibTrans" cxnId="{2B87DE3E-8B07-4FF1-9169-A01D32EB0D95}">
      <dgm:prSet/>
      <dgm:spPr/>
      <dgm:t>
        <a:bodyPr/>
        <a:lstStyle/>
        <a:p>
          <a:endParaRPr lang="fr-FR"/>
        </a:p>
      </dgm:t>
    </dgm:pt>
    <dgm:pt modelId="{074AD171-B625-403C-9D22-0579984E36B2}">
      <dgm:prSet phldrT="[Texte]" custT="1"/>
      <dgm:spPr>
        <a:xfrm>
          <a:off x="4670205" y="617550"/>
          <a:ext cx="1365641" cy="8064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vrai</a:t>
          </a:r>
        </a:p>
      </dgm:t>
    </dgm:pt>
    <dgm:pt modelId="{1C6F46AE-640F-41A4-B7E8-BB42AA3DE480}" type="parTrans" cxnId="{DCA79B83-FF63-4B52-B2F1-2B008FFFD3BE}">
      <dgm:prSet/>
      <dgm:spPr/>
      <dgm:t>
        <a:bodyPr/>
        <a:lstStyle/>
        <a:p>
          <a:endParaRPr lang="fr-FR"/>
        </a:p>
      </dgm:t>
    </dgm:pt>
    <dgm:pt modelId="{7D3065B8-2F3D-4B6E-98F2-0B5E49DF840B}" type="sibTrans" cxnId="{DCA79B83-FF63-4B52-B2F1-2B008FFFD3BE}">
      <dgm:prSet/>
      <dgm:spPr/>
      <dgm:t>
        <a:bodyPr/>
        <a:lstStyle/>
        <a:p>
          <a:endParaRPr lang="fr-FR"/>
        </a:p>
      </dgm:t>
    </dgm:pt>
    <dgm:pt modelId="{560A22AC-C461-4362-BAA7-7B05BD10EEB2}">
      <dgm:prSet phldrT="[Texte]" custT="1"/>
      <dgm:spPr>
        <a:xfrm>
          <a:off x="4670205" y="617550"/>
          <a:ext cx="1365641" cy="8064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Etre sel et lumière Mt 5, 13-16</a:t>
          </a:r>
        </a:p>
      </dgm:t>
    </dgm:pt>
    <dgm:pt modelId="{0642F9D6-A033-4B9C-8F31-2C48B926BFC7}" type="parTrans" cxnId="{C83DC2FE-64A6-4BDF-8335-C18BE33A7434}">
      <dgm:prSet/>
      <dgm:spPr/>
      <dgm:t>
        <a:bodyPr/>
        <a:lstStyle/>
        <a:p>
          <a:endParaRPr lang="fr-FR"/>
        </a:p>
      </dgm:t>
    </dgm:pt>
    <dgm:pt modelId="{14817AFC-07A9-485F-A5AD-1A3FE91FBD37}" type="sibTrans" cxnId="{C83DC2FE-64A6-4BDF-8335-C18BE33A7434}">
      <dgm:prSet/>
      <dgm:spPr/>
      <dgm:t>
        <a:bodyPr/>
        <a:lstStyle/>
        <a:p>
          <a:endParaRPr lang="fr-FR"/>
        </a:p>
      </dgm:t>
    </dgm:pt>
    <dgm:pt modelId="{B14D8FFE-B227-40D6-931F-6B0317EA3991}">
      <dgm:prSet phldrT="[Texte]" custT="1"/>
      <dgm:spPr>
        <a:xfrm>
          <a:off x="282713" y="617550"/>
          <a:ext cx="1365641" cy="8064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Mission esthétique</a:t>
          </a:r>
        </a:p>
      </dgm:t>
    </dgm:pt>
    <dgm:pt modelId="{6E6E475C-5C73-4E24-967E-39C5B55A38E3}" type="parTrans" cxnId="{969EC7EF-E16A-4D9A-AEB6-0515822F18A2}">
      <dgm:prSet/>
      <dgm:spPr/>
      <dgm:t>
        <a:bodyPr/>
        <a:lstStyle/>
        <a:p>
          <a:endParaRPr lang="fr-FR"/>
        </a:p>
      </dgm:t>
    </dgm:pt>
    <dgm:pt modelId="{E50AC218-F14C-42EC-B840-0C10DA952E43}" type="sibTrans" cxnId="{969EC7EF-E16A-4D9A-AEB6-0515822F18A2}">
      <dgm:prSet/>
      <dgm:spPr/>
      <dgm:t>
        <a:bodyPr/>
        <a:lstStyle/>
        <a:p>
          <a:endParaRPr lang="fr-FR"/>
        </a:p>
      </dgm:t>
    </dgm:pt>
    <dgm:pt modelId="{3B985867-6C0A-4B7D-94AA-A29E76ABD23B}">
      <dgm:prSet phldrT="[Texte]" custT="1"/>
      <dgm:spPr>
        <a:xfrm>
          <a:off x="2476459" y="617550"/>
          <a:ext cx="1365641" cy="8064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Mission éthique</a:t>
          </a:r>
        </a:p>
      </dgm:t>
    </dgm:pt>
    <dgm:pt modelId="{3638E7C5-59F6-4043-9E1F-35DDF1788360}" type="parTrans" cxnId="{53DBF46A-5694-4C8D-9211-126FB84B472D}">
      <dgm:prSet/>
      <dgm:spPr/>
      <dgm:t>
        <a:bodyPr/>
        <a:lstStyle/>
        <a:p>
          <a:endParaRPr lang="fr-FR"/>
        </a:p>
      </dgm:t>
    </dgm:pt>
    <dgm:pt modelId="{0B10F701-31B9-431D-BC7F-1B10CDFC2769}" type="sibTrans" cxnId="{53DBF46A-5694-4C8D-9211-126FB84B472D}">
      <dgm:prSet/>
      <dgm:spPr/>
      <dgm:t>
        <a:bodyPr/>
        <a:lstStyle/>
        <a:p>
          <a:endParaRPr lang="fr-FR"/>
        </a:p>
      </dgm:t>
    </dgm:pt>
    <dgm:pt modelId="{314CA6BC-675E-4BAE-9C1C-9C1F21856E02}">
      <dgm:prSet phldrT="[Texte]" custT="1"/>
      <dgm:spPr>
        <a:xfrm>
          <a:off x="4670205" y="617550"/>
          <a:ext cx="1365641" cy="8064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r-FR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Mission de l'Eglise</a:t>
          </a:r>
        </a:p>
      </dgm:t>
    </dgm:pt>
    <dgm:pt modelId="{C67C5793-93B7-4F80-AF53-5D9103F5B42F}" type="parTrans" cxnId="{5582DA66-F30B-4AFB-8B1B-6B28B549C90A}">
      <dgm:prSet/>
      <dgm:spPr/>
      <dgm:t>
        <a:bodyPr/>
        <a:lstStyle/>
        <a:p>
          <a:endParaRPr lang="fr-FR"/>
        </a:p>
      </dgm:t>
    </dgm:pt>
    <dgm:pt modelId="{1A0C0106-D805-40B3-99A7-5056384A6D12}" type="sibTrans" cxnId="{5582DA66-F30B-4AFB-8B1B-6B28B549C90A}">
      <dgm:prSet/>
      <dgm:spPr/>
      <dgm:t>
        <a:bodyPr/>
        <a:lstStyle/>
        <a:p>
          <a:endParaRPr lang="fr-FR"/>
        </a:p>
      </dgm:t>
    </dgm:pt>
    <dgm:pt modelId="{4EF462CB-473F-4AFB-A087-A6A2069EC380}" type="pres">
      <dgm:prSet presAssocID="{35B9E27C-CEAE-4A65-9757-62573EE32A35}" presName="linearFlow" presStyleCnt="0">
        <dgm:presLayoutVars>
          <dgm:dir/>
          <dgm:animLvl val="lvl"/>
          <dgm:resizeHandles val="exact"/>
        </dgm:presLayoutVars>
      </dgm:prSet>
      <dgm:spPr/>
    </dgm:pt>
    <dgm:pt modelId="{BC9CC9B2-A9FF-4479-85C0-A75E8F29E6DB}" type="pres">
      <dgm:prSet presAssocID="{FD53EC9A-F324-42AB-B515-3E1711AF5942}" presName="composite" presStyleCnt="0"/>
      <dgm:spPr/>
    </dgm:pt>
    <dgm:pt modelId="{84512889-68ED-4C83-A73A-6DA31875CF6E}" type="pres">
      <dgm:prSet presAssocID="{FD53EC9A-F324-42AB-B515-3E1711AF594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A96AEC-DEDE-4218-8525-CB8251643D9D}" type="pres">
      <dgm:prSet presAssocID="{FD53EC9A-F324-42AB-B515-3E1711AF5942}" presName="parSh" presStyleLbl="node1" presStyleIdx="0" presStyleCnt="3" custScaleY="226959"/>
      <dgm:spPr/>
    </dgm:pt>
    <dgm:pt modelId="{C007E718-B581-402B-8198-CAE829C0CE38}" type="pres">
      <dgm:prSet presAssocID="{FD53EC9A-F324-42AB-B515-3E1711AF5942}" presName="desTx" presStyleLbl="f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F9AA00B-26FD-4D90-870E-268E7F462527}" type="pres">
      <dgm:prSet presAssocID="{D5EC82ED-6BF7-48AD-B922-37555CBAAE3A}" presName="sibTrans" presStyleLbl="sibTrans2D1" presStyleIdx="0" presStyleCnt="2"/>
      <dgm:spPr/>
    </dgm:pt>
    <dgm:pt modelId="{4BC03542-48A6-4AE5-9CB8-A8565D3D7331}" type="pres">
      <dgm:prSet presAssocID="{D5EC82ED-6BF7-48AD-B922-37555CBAAE3A}" presName="connTx" presStyleLbl="sibTrans2D1" presStyleIdx="0" presStyleCnt="2"/>
      <dgm:spPr/>
    </dgm:pt>
    <dgm:pt modelId="{9AB3F9AE-BA01-40F5-963E-9E29B60E6AE0}" type="pres">
      <dgm:prSet presAssocID="{5E18DC43-5A50-4BA8-A369-91D86EE0FEFF}" presName="composite" presStyleCnt="0"/>
      <dgm:spPr/>
    </dgm:pt>
    <dgm:pt modelId="{938604A3-FFCD-459E-904F-6CC411F08A17}" type="pres">
      <dgm:prSet presAssocID="{5E18DC43-5A50-4BA8-A369-91D86EE0FEF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88B3B7-1C24-4473-B57D-DE97095351D9}" type="pres">
      <dgm:prSet presAssocID="{5E18DC43-5A50-4BA8-A369-91D86EE0FEFF}" presName="parSh" presStyleLbl="node1" presStyleIdx="1" presStyleCnt="3" custScaleY="227287"/>
      <dgm:spPr/>
    </dgm:pt>
    <dgm:pt modelId="{FFBA233D-C0CD-401C-BBCA-0A46F0E106F9}" type="pres">
      <dgm:prSet presAssocID="{5E18DC43-5A50-4BA8-A369-91D86EE0FEFF}" presName="desTx" presStyleLbl="f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2FE15D77-7EEC-4C94-8E8B-7B4E161CA797}" type="pres">
      <dgm:prSet presAssocID="{F7ACF360-75DF-4BD2-842C-163515C18975}" presName="sibTrans" presStyleLbl="sibTrans2D1" presStyleIdx="1" presStyleCnt="2"/>
      <dgm:spPr/>
    </dgm:pt>
    <dgm:pt modelId="{89F10DED-8FF4-43BC-8D37-67CB74B9BC1D}" type="pres">
      <dgm:prSet presAssocID="{F7ACF360-75DF-4BD2-842C-163515C18975}" presName="connTx" presStyleLbl="sibTrans2D1" presStyleIdx="1" presStyleCnt="2"/>
      <dgm:spPr/>
    </dgm:pt>
    <dgm:pt modelId="{CFC463FD-1826-439D-B366-6A205BDD981D}" type="pres">
      <dgm:prSet presAssocID="{5FB57E0E-5409-4C78-A2E5-0F0B8618325B}" presName="composite" presStyleCnt="0"/>
      <dgm:spPr/>
    </dgm:pt>
    <dgm:pt modelId="{DE0C9E9E-A7C3-4ECA-920F-E47CC8749396}" type="pres">
      <dgm:prSet presAssocID="{5FB57E0E-5409-4C78-A2E5-0F0B8618325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7F1753-5798-43AE-AC6D-92ABDD940FDA}" type="pres">
      <dgm:prSet presAssocID="{5FB57E0E-5409-4C78-A2E5-0F0B8618325B}" presName="parSh" presStyleLbl="node1" presStyleIdx="2" presStyleCnt="3" custScaleY="227987" custLinFactNeighborX="-2769" custLinFactNeighborY="-441"/>
      <dgm:spPr/>
    </dgm:pt>
    <dgm:pt modelId="{43B22B53-FD9B-4C03-B332-CA9EDAEAA7C1}" type="pres">
      <dgm:prSet presAssocID="{5FB57E0E-5409-4C78-A2E5-0F0B8618325B}" presName="desTx" presStyleLbl="fgAcc1" presStyleIdx="2" presStyleCnt="3" custLinFactNeighborX="-5760" custLinFactNeighborY="687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AE27790D-0CF2-4AE7-A921-2BC762CD97E4}" type="presOf" srcId="{E0E19507-4663-435F-808E-2F26636CDDBE}" destId="{C007E718-B581-402B-8198-CAE829C0CE38}" srcOrd="0" destOrd="0" presId="urn:microsoft.com/office/officeart/2005/8/layout/process3"/>
    <dgm:cxn modelId="{F434300F-EF54-4639-BC35-1F39BE120F4C}" srcId="{5E18DC43-5A50-4BA8-A369-91D86EE0FEFF}" destId="{79DA7B59-98A1-4C0E-BDE7-0CE209C40892}" srcOrd="1" destOrd="0" parTransId="{0A568CFB-1936-4DA5-90F3-4B831C143429}" sibTransId="{05DE2C7D-E325-4E9F-9E4E-CE5819ED9717}"/>
    <dgm:cxn modelId="{DD509828-8359-41B3-A0EF-AA3505654744}" type="presOf" srcId="{79DA7B59-98A1-4C0E-BDE7-0CE209C40892}" destId="{FFBA233D-C0CD-401C-BBCA-0A46F0E106F9}" srcOrd="0" destOrd="1" presId="urn:microsoft.com/office/officeart/2005/8/layout/process3"/>
    <dgm:cxn modelId="{E39DA133-77A7-458D-A5D2-003D93BC6E7C}" type="presOf" srcId="{B14D8FFE-B227-40D6-931F-6B0317EA3991}" destId="{C007E718-B581-402B-8198-CAE829C0CE38}" srcOrd="0" destOrd="3" presId="urn:microsoft.com/office/officeart/2005/8/layout/process3"/>
    <dgm:cxn modelId="{2B87DE3E-8B07-4FF1-9169-A01D32EB0D95}" srcId="{5E18DC43-5A50-4BA8-A369-91D86EE0FEFF}" destId="{C8B07734-5059-4A06-A3F1-3F174B47C2E3}" srcOrd="2" destOrd="0" parTransId="{1410FD95-00A3-4A42-917B-5D5D6F57DF3C}" sibTransId="{F5A65CCE-69D4-461C-BB3D-3F56EEC6F2C7}"/>
    <dgm:cxn modelId="{F0054140-7320-47FC-BF48-9772AD97C783}" type="presOf" srcId="{35B9E27C-CEAE-4A65-9757-62573EE32A35}" destId="{4EF462CB-473F-4AFB-A087-A6A2069EC380}" srcOrd="0" destOrd="0" presId="urn:microsoft.com/office/officeart/2005/8/layout/process3"/>
    <dgm:cxn modelId="{7398905B-C49D-45AF-816E-D9308B7CB601}" srcId="{35B9E27C-CEAE-4A65-9757-62573EE32A35}" destId="{FD53EC9A-F324-42AB-B515-3E1711AF5942}" srcOrd="0" destOrd="0" parTransId="{5C02D8DF-D05A-4D3F-A2A6-04907BB31CCF}" sibTransId="{D5EC82ED-6BF7-48AD-B922-37555CBAAE3A}"/>
    <dgm:cxn modelId="{AE2E3D5D-F9BD-4CF1-8712-A420F98A902A}" type="presOf" srcId="{D5EC82ED-6BF7-48AD-B922-37555CBAAE3A}" destId="{4BC03542-48A6-4AE5-9CB8-A8565D3D7331}" srcOrd="1" destOrd="0" presId="urn:microsoft.com/office/officeart/2005/8/layout/process3"/>
    <dgm:cxn modelId="{5582DA66-F30B-4AFB-8B1B-6B28B549C90A}" srcId="{5FB57E0E-5409-4C78-A2E5-0F0B8618325B}" destId="{314CA6BC-675E-4BAE-9C1C-9C1F21856E02}" srcOrd="3" destOrd="0" parTransId="{C67C5793-93B7-4F80-AF53-5D9103F5B42F}" sibTransId="{1A0C0106-D805-40B3-99A7-5056384A6D12}"/>
    <dgm:cxn modelId="{3D86E566-7FA1-43AF-8095-887A859CDE57}" srcId="{FD53EC9A-F324-42AB-B515-3E1711AF5942}" destId="{C6022FA3-65CB-43A5-BF78-2F483884BCCB}" srcOrd="2" destOrd="0" parTransId="{1B1B0F26-DEC5-4D38-85A1-2BA5E0B37695}" sibTransId="{AD5409C1-AF88-4925-B67E-43E1955EF19F}"/>
    <dgm:cxn modelId="{C69D2F69-2102-4C4E-AF5E-652861B19156}" type="presOf" srcId="{FD53EC9A-F324-42AB-B515-3E1711AF5942}" destId="{84512889-68ED-4C83-A73A-6DA31875CF6E}" srcOrd="0" destOrd="0" presId="urn:microsoft.com/office/officeart/2005/8/layout/process3"/>
    <dgm:cxn modelId="{53DBF46A-5694-4C8D-9211-126FB84B472D}" srcId="{5E18DC43-5A50-4BA8-A369-91D86EE0FEFF}" destId="{3B985867-6C0A-4B7D-94AA-A29E76ABD23B}" srcOrd="3" destOrd="0" parTransId="{3638E7C5-59F6-4043-9E1F-35DDF1788360}" sibTransId="{0B10F701-31B9-431D-BC7F-1B10CDFC2769}"/>
    <dgm:cxn modelId="{D924B877-3146-4094-ADCB-BAE43821E4B2}" type="presOf" srcId="{560A22AC-C461-4362-BAA7-7B05BD10EEB2}" destId="{43B22B53-FD9B-4C03-B332-CA9EDAEAA7C1}" srcOrd="0" destOrd="2" presId="urn:microsoft.com/office/officeart/2005/8/layout/process3"/>
    <dgm:cxn modelId="{A280A05A-A4B5-42E9-8F2A-969A10D14296}" type="presOf" srcId="{3B985867-6C0A-4B7D-94AA-A29E76ABD23B}" destId="{FFBA233D-C0CD-401C-BBCA-0A46F0E106F9}" srcOrd="0" destOrd="3" presId="urn:microsoft.com/office/officeart/2005/8/layout/process3"/>
    <dgm:cxn modelId="{DCA79B83-FF63-4B52-B2F1-2B008FFFD3BE}" srcId="{5FB57E0E-5409-4C78-A2E5-0F0B8618325B}" destId="{074AD171-B625-403C-9D22-0579984E36B2}" srcOrd="1" destOrd="0" parTransId="{1C6F46AE-640F-41A4-B7E8-BB42AA3DE480}" sibTransId="{7D3065B8-2F3D-4B6E-98F2-0B5E49DF840B}"/>
    <dgm:cxn modelId="{1A771791-C705-408E-A429-28F2836E75F6}" type="presOf" srcId="{C8B07734-5059-4A06-A3F1-3F174B47C2E3}" destId="{FFBA233D-C0CD-401C-BBCA-0A46F0E106F9}" srcOrd="0" destOrd="2" presId="urn:microsoft.com/office/officeart/2005/8/layout/process3"/>
    <dgm:cxn modelId="{D62FA599-1C27-4CA2-91D8-B727D6D082B9}" type="presOf" srcId="{66FA176F-901B-4C0E-86AF-D1B09DD714B2}" destId="{C007E718-B581-402B-8198-CAE829C0CE38}" srcOrd="0" destOrd="1" presId="urn:microsoft.com/office/officeart/2005/8/layout/process3"/>
    <dgm:cxn modelId="{F8EA5A9B-452C-4E68-AA24-F4619BC633C0}" type="presOf" srcId="{FFCCAC4A-A435-46F2-93D6-1C4B98A3AB69}" destId="{FFBA233D-C0CD-401C-BBCA-0A46F0E106F9}" srcOrd="0" destOrd="0" presId="urn:microsoft.com/office/officeart/2005/8/layout/process3"/>
    <dgm:cxn modelId="{CEEE439C-A5C9-4B04-B159-7ADA4CA81E93}" srcId="{5FB57E0E-5409-4C78-A2E5-0F0B8618325B}" destId="{15F51177-AA28-495C-9DD5-D1B24F537B45}" srcOrd="0" destOrd="0" parTransId="{678692CE-923C-42F3-A93F-48B5A4B4FF9F}" sibTransId="{E59B7D88-21DC-4F56-B0D2-224AA4FD2049}"/>
    <dgm:cxn modelId="{A140DA9F-D888-4C31-B599-E80F40203E9E}" type="presOf" srcId="{5E18DC43-5A50-4BA8-A369-91D86EE0FEFF}" destId="{938604A3-FFCD-459E-904F-6CC411F08A17}" srcOrd="0" destOrd="0" presId="urn:microsoft.com/office/officeart/2005/8/layout/process3"/>
    <dgm:cxn modelId="{FF6350A2-9FF7-4FA0-BB3D-196536853836}" srcId="{35B9E27C-CEAE-4A65-9757-62573EE32A35}" destId="{5FB57E0E-5409-4C78-A2E5-0F0B8618325B}" srcOrd="2" destOrd="0" parTransId="{1659B063-1563-40A2-81A1-8DEAE765D4F0}" sibTransId="{9EB5C34B-8C14-4461-B006-B754B61F41EF}"/>
    <dgm:cxn modelId="{989CFFA4-DD9E-477B-9EBF-9316D5F3BEE3}" srcId="{5E18DC43-5A50-4BA8-A369-91D86EE0FEFF}" destId="{FFCCAC4A-A435-46F2-93D6-1C4B98A3AB69}" srcOrd="0" destOrd="0" parTransId="{CBE22A1C-F0C9-4123-8375-4E0D8A0974DF}" sibTransId="{45B124A9-97B6-425E-80A7-CA71CCFFC649}"/>
    <dgm:cxn modelId="{576A61AB-6CCF-4E64-BFE1-F13C6C62000B}" type="presOf" srcId="{FD53EC9A-F324-42AB-B515-3E1711AF5942}" destId="{B8A96AEC-DEDE-4218-8525-CB8251643D9D}" srcOrd="1" destOrd="0" presId="urn:microsoft.com/office/officeart/2005/8/layout/process3"/>
    <dgm:cxn modelId="{0D76E4AC-AED4-43CC-8F2B-235B982558B0}" srcId="{FD53EC9A-F324-42AB-B515-3E1711AF5942}" destId="{66FA176F-901B-4C0E-86AF-D1B09DD714B2}" srcOrd="1" destOrd="0" parTransId="{C7F85536-217C-4A9D-B05F-9D458C316B7D}" sibTransId="{DE8AFFE6-75C7-4D59-BDC2-8F60D9EEE800}"/>
    <dgm:cxn modelId="{45C1C9AD-1993-44BE-84ED-2C6F9C35596C}" type="presOf" srcId="{314CA6BC-675E-4BAE-9C1C-9C1F21856E02}" destId="{43B22B53-FD9B-4C03-B332-CA9EDAEAA7C1}" srcOrd="0" destOrd="3" presId="urn:microsoft.com/office/officeart/2005/8/layout/process3"/>
    <dgm:cxn modelId="{444382B1-7F6E-471A-9284-1F22000FE586}" type="presOf" srcId="{074AD171-B625-403C-9D22-0579984E36B2}" destId="{43B22B53-FD9B-4C03-B332-CA9EDAEAA7C1}" srcOrd="0" destOrd="1" presId="urn:microsoft.com/office/officeart/2005/8/layout/process3"/>
    <dgm:cxn modelId="{6509D4C5-ED63-4330-9148-EC02E8846B3A}" type="presOf" srcId="{F7ACF360-75DF-4BD2-842C-163515C18975}" destId="{89F10DED-8FF4-43BC-8D37-67CB74B9BC1D}" srcOrd="1" destOrd="0" presId="urn:microsoft.com/office/officeart/2005/8/layout/process3"/>
    <dgm:cxn modelId="{98849FC6-B73E-40BC-A762-674111E81FB8}" type="presOf" srcId="{15F51177-AA28-495C-9DD5-D1B24F537B45}" destId="{43B22B53-FD9B-4C03-B332-CA9EDAEAA7C1}" srcOrd="0" destOrd="0" presId="urn:microsoft.com/office/officeart/2005/8/layout/process3"/>
    <dgm:cxn modelId="{9C3244CE-D3B9-47BC-B572-F7C0E94E5436}" type="presOf" srcId="{C6022FA3-65CB-43A5-BF78-2F483884BCCB}" destId="{C007E718-B581-402B-8198-CAE829C0CE38}" srcOrd="0" destOrd="2" presId="urn:microsoft.com/office/officeart/2005/8/layout/process3"/>
    <dgm:cxn modelId="{3208E0D5-CBD9-47AA-9358-596D0DFF729D}" type="presOf" srcId="{5E18DC43-5A50-4BA8-A369-91D86EE0FEFF}" destId="{EA88B3B7-1C24-4473-B57D-DE97095351D9}" srcOrd="1" destOrd="0" presId="urn:microsoft.com/office/officeart/2005/8/layout/process3"/>
    <dgm:cxn modelId="{B44FB4D7-ACF6-418C-8BBE-B05E5C38C88A}" type="presOf" srcId="{D5EC82ED-6BF7-48AD-B922-37555CBAAE3A}" destId="{BF9AA00B-26FD-4D90-870E-268E7F462527}" srcOrd="0" destOrd="0" presId="urn:microsoft.com/office/officeart/2005/8/layout/process3"/>
    <dgm:cxn modelId="{D3D549E1-B33B-4030-A61A-474290D2B4CC}" srcId="{FD53EC9A-F324-42AB-B515-3E1711AF5942}" destId="{E0E19507-4663-435F-808E-2F26636CDDBE}" srcOrd="0" destOrd="0" parTransId="{F99573BB-C164-4F37-B8E0-B7368DC1C65D}" sibTransId="{D196BB2E-20EF-4D68-958A-6807B1FA74B1}"/>
    <dgm:cxn modelId="{7C029CE9-0979-4238-8780-858FC33749A2}" type="presOf" srcId="{5FB57E0E-5409-4C78-A2E5-0F0B8618325B}" destId="{DE0C9E9E-A7C3-4ECA-920F-E47CC8749396}" srcOrd="0" destOrd="0" presId="urn:microsoft.com/office/officeart/2005/8/layout/process3"/>
    <dgm:cxn modelId="{BB76BCEC-36C2-40BE-AE7E-E9854C6D5179}" type="presOf" srcId="{F7ACF360-75DF-4BD2-842C-163515C18975}" destId="{2FE15D77-7EEC-4C94-8E8B-7B4E161CA797}" srcOrd="0" destOrd="0" presId="urn:microsoft.com/office/officeart/2005/8/layout/process3"/>
    <dgm:cxn modelId="{969EC7EF-E16A-4D9A-AEB6-0515822F18A2}" srcId="{FD53EC9A-F324-42AB-B515-3E1711AF5942}" destId="{B14D8FFE-B227-40D6-931F-6B0317EA3991}" srcOrd="3" destOrd="0" parTransId="{6E6E475C-5C73-4E24-967E-39C5B55A38E3}" sibTransId="{E50AC218-F14C-42EC-B840-0C10DA952E43}"/>
    <dgm:cxn modelId="{C676D2F6-A980-492D-A9E4-DB72A5F7B956}" srcId="{35B9E27C-CEAE-4A65-9757-62573EE32A35}" destId="{5E18DC43-5A50-4BA8-A369-91D86EE0FEFF}" srcOrd="1" destOrd="0" parTransId="{4B4C8C96-50C1-4CE4-BC8A-1EE58C3299DC}" sibTransId="{F7ACF360-75DF-4BD2-842C-163515C18975}"/>
    <dgm:cxn modelId="{A6D5BAFE-1371-4D2A-B18B-AEEB61CA94B8}" type="presOf" srcId="{5FB57E0E-5409-4C78-A2E5-0F0B8618325B}" destId="{BB7F1753-5798-43AE-AC6D-92ABDD940FDA}" srcOrd="1" destOrd="0" presId="urn:microsoft.com/office/officeart/2005/8/layout/process3"/>
    <dgm:cxn modelId="{C83DC2FE-64A6-4BDF-8335-C18BE33A7434}" srcId="{5FB57E0E-5409-4C78-A2E5-0F0B8618325B}" destId="{560A22AC-C461-4362-BAA7-7B05BD10EEB2}" srcOrd="2" destOrd="0" parTransId="{0642F9D6-A033-4B9C-8F31-2C48B926BFC7}" sibTransId="{14817AFC-07A9-485F-A5AD-1A3FE91FBD37}"/>
    <dgm:cxn modelId="{551CB8E7-0F16-43F4-AEEE-C587C589B44F}" type="presParOf" srcId="{4EF462CB-473F-4AFB-A087-A6A2069EC380}" destId="{BC9CC9B2-A9FF-4479-85C0-A75E8F29E6DB}" srcOrd="0" destOrd="0" presId="urn:microsoft.com/office/officeart/2005/8/layout/process3"/>
    <dgm:cxn modelId="{1077BE6B-4AD4-4733-88E9-CF3685FA3C90}" type="presParOf" srcId="{BC9CC9B2-A9FF-4479-85C0-A75E8F29E6DB}" destId="{84512889-68ED-4C83-A73A-6DA31875CF6E}" srcOrd="0" destOrd="0" presId="urn:microsoft.com/office/officeart/2005/8/layout/process3"/>
    <dgm:cxn modelId="{F6DD8226-F319-467D-9683-B8DFD51FDC8A}" type="presParOf" srcId="{BC9CC9B2-A9FF-4479-85C0-A75E8F29E6DB}" destId="{B8A96AEC-DEDE-4218-8525-CB8251643D9D}" srcOrd="1" destOrd="0" presId="urn:microsoft.com/office/officeart/2005/8/layout/process3"/>
    <dgm:cxn modelId="{B07170C2-4469-4E52-8448-FDB2DD229109}" type="presParOf" srcId="{BC9CC9B2-A9FF-4479-85C0-A75E8F29E6DB}" destId="{C007E718-B581-402B-8198-CAE829C0CE38}" srcOrd="2" destOrd="0" presId="urn:microsoft.com/office/officeart/2005/8/layout/process3"/>
    <dgm:cxn modelId="{3CBA7963-3C5D-461D-BEC8-86446387E96F}" type="presParOf" srcId="{4EF462CB-473F-4AFB-A087-A6A2069EC380}" destId="{BF9AA00B-26FD-4D90-870E-268E7F462527}" srcOrd="1" destOrd="0" presId="urn:microsoft.com/office/officeart/2005/8/layout/process3"/>
    <dgm:cxn modelId="{213DEBDB-3F5D-4AAA-92D5-C715A1D73E28}" type="presParOf" srcId="{BF9AA00B-26FD-4D90-870E-268E7F462527}" destId="{4BC03542-48A6-4AE5-9CB8-A8565D3D7331}" srcOrd="0" destOrd="0" presId="urn:microsoft.com/office/officeart/2005/8/layout/process3"/>
    <dgm:cxn modelId="{8E89B7F3-2387-47A2-AD1A-0A007975A230}" type="presParOf" srcId="{4EF462CB-473F-4AFB-A087-A6A2069EC380}" destId="{9AB3F9AE-BA01-40F5-963E-9E29B60E6AE0}" srcOrd="2" destOrd="0" presId="urn:microsoft.com/office/officeart/2005/8/layout/process3"/>
    <dgm:cxn modelId="{D05AEFC6-3345-4BA7-9FB3-A0E6EC1EB0DA}" type="presParOf" srcId="{9AB3F9AE-BA01-40F5-963E-9E29B60E6AE0}" destId="{938604A3-FFCD-459E-904F-6CC411F08A17}" srcOrd="0" destOrd="0" presId="urn:microsoft.com/office/officeart/2005/8/layout/process3"/>
    <dgm:cxn modelId="{8FAE8FD5-AF43-44F5-8E62-08E9CE35FB4D}" type="presParOf" srcId="{9AB3F9AE-BA01-40F5-963E-9E29B60E6AE0}" destId="{EA88B3B7-1C24-4473-B57D-DE97095351D9}" srcOrd="1" destOrd="0" presId="urn:microsoft.com/office/officeart/2005/8/layout/process3"/>
    <dgm:cxn modelId="{26CB7A64-BA18-413B-B05E-3EEC7B2B17BC}" type="presParOf" srcId="{9AB3F9AE-BA01-40F5-963E-9E29B60E6AE0}" destId="{FFBA233D-C0CD-401C-BBCA-0A46F0E106F9}" srcOrd="2" destOrd="0" presId="urn:microsoft.com/office/officeart/2005/8/layout/process3"/>
    <dgm:cxn modelId="{2DE3B7A7-07C0-4302-B13C-C54563AC23BB}" type="presParOf" srcId="{4EF462CB-473F-4AFB-A087-A6A2069EC380}" destId="{2FE15D77-7EEC-4C94-8E8B-7B4E161CA797}" srcOrd="3" destOrd="0" presId="urn:microsoft.com/office/officeart/2005/8/layout/process3"/>
    <dgm:cxn modelId="{12F288EF-3E10-456F-82AF-21C0E13E323F}" type="presParOf" srcId="{2FE15D77-7EEC-4C94-8E8B-7B4E161CA797}" destId="{89F10DED-8FF4-43BC-8D37-67CB74B9BC1D}" srcOrd="0" destOrd="0" presId="urn:microsoft.com/office/officeart/2005/8/layout/process3"/>
    <dgm:cxn modelId="{B4B63EB8-DD06-4AA1-ABB2-D765AE33D7EA}" type="presParOf" srcId="{4EF462CB-473F-4AFB-A087-A6A2069EC380}" destId="{CFC463FD-1826-439D-B366-6A205BDD981D}" srcOrd="4" destOrd="0" presId="urn:microsoft.com/office/officeart/2005/8/layout/process3"/>
    <dgm:cxn modelId="{FE987958-CC18-4D61-B379-0522D31C46BA}" type="presParOf" srcId="{CFC463FD-1826-439D-B366-6A205BDD981D}" destId="{DE0C9E9E-A7C3-4ECA-920F-E47CC8749396}" srcOrd="0" destOrd="0" presId="urn:microsoft.com/office/officeart/2005/8/layout/process3"/>
    <dgm:cxn modelId="{6E9B472D-8805-4A43-BFCD-C92EC4D25C7E}" type="presParOf" srcId="{CFC463FD-1826-439D-B366-6A205BDD981D}" destId="{BB7F1753-5798-43AE-AC6D-92ABDD940FDA}" srcOrd="1" destOrd="0" presId="urn:microsoft.com/office/officeart/2005/8/layout/process3"/>
    <dgm:cxn modelId="{16E507A7-4471-4AFC-BDA4-F2729A310327}" type="presParOf" srcId="{CFC463FD-1826-439D-B366-6A205BDD981D}" destId="{43B22B53-FD9B-4C03-B332-CA9EDAEAA7C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96AEC-DEDE-4218-8525-CB8251643D9D}">
      <dsp:nvSpPr>
        <dsp:cNvPr id="0" name=""/>
        <dsp:cNvSpPr/>
      </dsp:nvSpPr>
      <dsp:spPr>
        <a:xfrm>
          <a:off x="4138" y="1262948"/>
          <a:ext cx="1881741" cy="8640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beauté</a:t>
          </a:r>
        </a:p>
      </dsp:txBody>
      <dsp:txXfrm>
        <a:off x="21008" y="1279818"/>
        <a:ext cx="1848001" cy="542260"/>
      </dsp:txXfrm>
    </dsp:sp>
    <dsp:sp modelId="{C007E718-B581-402B-8198-CAE829C0CE38}">
      <dsp:nvSpPr>
        <dsp:cNvPr id="0" name=""/>
        <dsp:cNvSpPr/>
      </dsp:nvSpPr>
      <dsp:spPr>
        <a:xfrm>
          <a:off x="389555" y="1838948"/>
          <a:ext cx="1881741" cy="1152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esthétique</a:t>
          </a:r>
        </a:p>
      </dsp:txBody>
      <dsp:txXfrm>
        <a:off x="423296" y="1872689"/>
        <a:ext cx="1814259" cy="1084518"/>
      </dsp:txXfrm>
    </dsp:sp>
    <dsp:sp modelId="{BF9AA00B-26FD-4D90-870E-268E7F462527}">
      <dsp:nvSpPr>
        <dsp:cNvPr id="0" name=""/>
        <dsp:cNvSpPr/>
      </dsp:nvSpPr>
      <dsp:spPr>
        <a:xfrm>
          <a:off x="2171145" y="1316698"/>
          <a:ext cx="604762" cy="46849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71145" y="1410398"/>
        <a:ext cx="464212" cy="281099"/>
      </dsp:txXfrm>
    </dsp:sp>
    <dsp:sp modelId="{EA88B3B7-1C24-4473-B57D-DE97095351D9}">
      <dsp:nvSpPr>
        <dsp:cNvPr id="0" name=""/>
        <dsp:cNvSpPr/>
      </dsp:nvSpPr>
      <dsp:spPr>
        <a:xfrm>
          <a:off x="3026940" y="1262948"/>
          <a:ext cx="1881741" cy="8640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vie bonne</a:t>
          </a:r>
        </a:p>
      </dsp:txBody>
      <dsp:txXfrm>
        <a:off x="3043810" y="1279818"/>
        <a:ext cx="1848001" cy="542260"/>
      </dsp:txXfrm>
    </dsp:sp>
    <dsp:sp modelId="{FFBA233D-C0CD-401C-BBCA-0A46F0E106F9}">
      <dsp:nvSpPr>
        <dsp:cNvPr id="0" name=""/>
        <dsp:cNvSpPr/>
      </dsp:nvSpPr>
      <dsp:spPr>
        <a:xfrm>
          <a:off x="3412357" y="1838948"/>
          <a:ext cx="1881741" cy="1152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éthique</a:t>
          </a:r>
        </a:p>
      </dsp:txBody>
      <dsp:txXfrm>
        <a:off x="3446098" y="1872689"/>
        <a:ext cx="1814259" cy="1084518"/>
      </dsp:txXfrm>
    </dsp:sp>
    <dsp:sp modelId="{2FE15D77-7EEC-4C94-8E8B-7B4E161CA797}">
      <dsp:nvSpPr>
        <dsp:cNvPr id="0" name=""/>
        <dsp:cNvSpPr/>
      </dsp:nvSpPr>
      <dsp:spPr>
        <a:xfrm>
          <a:off x="5193947" y="1316698"/>
          <a:ext cx="604762" cy="46849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193947" y="1410398"/>
        <a:ext cx="464212" cy="281099"/>
      </dsp:txXfrm>
    </dsp:sp>
    <dsp:sp modelId="{BB7F1753-5798-43AE-AC6D-92ABDD940FDA}">
      <dsp:nvSpPr>
        <dsp:cNvPr id="0" name=""/>
        <dsp:cNvSpPr/>
      </dsp:nvSpPr>
      <dsp:spPr>
        <a:xfrm>
          <a:off x="6049743" y="1262948"/>
          <a:ext cx="1881741" cy="8640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l'appartenance</a:t>
          </a:r>
        </a:p>
      </dsp:txBody>
      <dsp:txXfrm>
        <a:off x="6066613" y="1279818"/>
        <a:ext cx="1848001" cy="542260"/>
      </dsp:txXfrm>
    </dsp:sp>
    <dsp:sp modelId="{43B22B53-FD9B-4C03-B332-CA9EDAEAA7C1}">
      <dsp:nvSpPr>
        <dsp:cNvPr id="0" name=""/>
        <dsp:cNvSpPr/>
      </dsp:nvSpPr>
      <dsp:spPr>
        <a:xfrm>
          <a:off x="6435159" y="1838948"/>
          <a:ext cx="1881741" cy="1152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social</a:t>
          </a:r>
        </a:p>
      </dsp:txBody>
      <dsp:txXfrm>
        <a:off x="6468900" y="1872689"/>
        <a:ext cx="1814259" cy="1084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F8227-9BD6-4057-BF13-3F7531E753E9}">
      <dsp:nvSpPr>
        <dsp:cNvPr id="0" name=""/>
        <dsp:cNvSpPr/>
      </dsp:nvSpPr>
      <dsp:spPr>
        <a:xfrm rot="5400000">
          <a:off x="422601" y="795036"/>
          <a:ext cx="1260354" cy="2097201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619EF-BA87-43D6-926D-E7138B86C542}">
      <dsp:nvSpPr>
        <dsp:cNvPr id="0" name=""/>
        <dsp:cNvSpPr/>
      </dsp:nvSpPr>
      <dsp:spPr>
        <a:xfrm>
          <a:off x="212217" y="1421648"/>
          <a:ext cx="1893365" cy="1659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beau</a:t>
          </a:r>
        </a:p>
      </dsp:txBody>
      <dsp:txXfrm>
        <a:off x="212217" y="1421648"/>
        <a:ext cx="1893365" cy="1659645"/>
      </dsp:txXfrm>
    </dsp:sp>
    <dsp:sp modelId="{082C8394-54E5-4968-8969-FF1803DD01DD}">
      <dsp:nvSpPr>
        <dsp:cNvPr id="0" name=""/>
        <dsp:cNvSpPr/>
      </dsp:nvSpPr>
      <dsp:spPr>
        <a:xfrm>
          <a:off x="1748343" y="640638"/>
          <a:ext cx="357238" cy="357238"/>
        </a:xfrm>
        <a:prstGeom prst="triangle">
          <a:avLst>
            <a:gd name="adj" fmla="val 1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EACBD-9E5B-4200-8DD9-C6B544E8571A}">
      <dsp:nvSpPr>
        <dsp:cNvPr id="0" name=""/>
        <dsp:cNvSpPr/>
      </dsp:nvSpPr>
      <dsp:spPr>
        <a:xfrm rot="5400000">
          <a:off x="2740450" y="221482"/>
          <a:ext cx="1260354" cy="2097201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02813-0842-4269-9D38-0047C92D783D}">
      <dsp:nvSpPr>
        <dsp:cNvPr id="0" name=""/>
        <dsp:cNvSpPr/>
      </dsp:nvSpPr>
      <dsp:spPr>
        <a:xfrm>
          <a:off x="2530065" y="848094"/>
          <a:ext cx="1893365" cy="1659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bon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530065" y="848094"/>
        <a:ext cx="1893365" cy="1659645"/>
      </dsp:txXfrm>
    </dsp:sp>
    <dsp:sp modelId="{06A052A0-65DF-48F4-A161-0F2574674703}">
      <dsp:nvSpPr>
        <dsp:cNvPr id="0" name=""/>
        <dsp:cNvSpPr/>
      </dsp:nvSpPr>
      <dsp:spPr>
        <a:xfrm>
          <a:off x="4066192" y="67084"/>
          <a:ext cx="357238" cy="357238"/>
        </a:xfrm>
        <a:prstGeom prst="triangle">
          <a:avLst>
            <a:gd name="adj" fmla="val 1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334C3-B40F-45FA-BA9B-6E2B007879C0}">
      <dsp:nvSpPr>
        <dsp:cNvPr id="0" name=""/>
        <dsp:cNvSpPr/>
      </dsp:nvSpPr>
      <dsp:spPr>
        <a:xfrm rot="5400000">
          <a:off x="5058299" y="-352071"/>
          <a:ext cx="1260354" cy="2097201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2F507-F4D7-43F6-B51D-5068097EF75D}">
      <dsp:nvSpPr>
        <dsp:cNvPr id="0" name=""/>
        <dsp:cNvSpPr/>
      </dsp:nvSpPr>
      <dsp:spPr>
        <a:xfrm>
          <a:off x="4847914" y="274540"/>
          <a:ext cx="1893365" cy="1659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vrai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847914" y="274540"/>
        <a:ext cx="1893365" cy="1659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96AEC-DEDE-4218-8525-CB8251643D9D}">
      <dsp:nvSpPr>
        <dsp:cNvPr id="0" name=""/>
        <dsp:cNvSpPr/>
      </dsp:nvSpPr>
      <dsp:spPr>
        <a:xfrm>
          <a:off x="12648" y="0"/>
          <a:ext cx="1728444" cy="13824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beauté</a:t>
          </a:r>
        </a:p>
      </dsp:txBody>
      <dsp:txXfrm>
        <a:off x="39641" y="26993"/>
        <a:ext cx="1674458" cy="867614"/>
      </dsp:txXfrm>
    </dsp:sp>
    <dsp:sp modelId="{C007E718-B581-402B-8198-CAE829C0CE38}">
      <dsp:nvSpPr>
        <dsp:cNvPr id="0" name=""/>
        <dsp:cNvSpPr/>
      </dsp:nvSpPr>
      <dsp:spPr>
        <a:xfrm>
          <a:off x="898859" y="1041225"/>
          <a:ext cx="1741749" cy="124705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esthétique</a:t>
          </a:r>
        </a:p>
      </dsp:txBody>
      <dsp:txXfrm>
        <a:off x="935384" y="1077750"/>
        <a:ext cx="1668699" cy="1174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96AEC-DEDE-4218-8525-CB8251643D9D}">
      <dsp:nvSpPr>
        <dsp:cNvPr id="0" name=""/>
        <dsp:cNvSpPr/>
      </dsp:nvSpPr>
      <dsp:spPr>
        <a:xfrm>
          <a:off x="272" y="30533"/>
          <a:ext cx="1794030" cy="1123200"/>
        </a:xfrm>
        <a:prstGeom prst="roundRect">
          <a:avLst>
            <a:gd name="adj" fmla="val 1000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beauté</a:t>
          </a:r>
        </a:p>
      </dsp:txBody>
      <dsp:txXfrm>
        <a:off x="22204" y="52465"/>
        <a:ext cx="1750166" cy="704936"/>
      </dsp:txXfrm>
    </dsp:sp>
    <dsp:sp modelId="{C007E718-B581-402B-8198-CAE829C0CE38}">
      <dsp:nvSpPr>
        <dsp:cNvPr id="0" name=""/>
        <dsp:cNvSpPr/>
      </dsp:nvSpPr>
      <dsp:spPr>
        <a:xfrm>
          <a:off x="529275" y="779333"/>
          <a:ext cx="2157667" cy="14976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esthétique</a:t>
          </a:r>
        </a:p>
      </dsp:txBody>
      <dsp:txXfrm>
        <a:off x="573138" y="823196"/>
        <a:ext cx="2069941" cy="1409874"/>
      </dsp:txXfrm>
    </dsp:sp>
    <dsp:sp modelId="{BF9AA00B-26FD-4D90-870E-268E7F462527}">
      <dsp:nvSpPr>
        <dsp:cNvPr id="0" name=""/>
        <dsp:cNvSpPr/>
      </dsp:nvSpPr>
      <dsp:spPr>
        <a:xfrm>
          <a:off x="2078032" y="3617"/>
          <a:ext cx="1930722" cy="864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bonne-belle oeuvre </a:t>
          </a:r>
        </a:p>
      </dsp:txBody>
      <dsp:txXfrm>
        <a:off x="2078032" y="176427"/>
        <a:ext cx="1671507" cy="518429"/>
      </dsp:txXfrm>
    </dsp:sp>
    <dsp:sp modelId="{EA88B3B7-1C24-4473-B57D-DE97095351D9}">
      <dsp:nvSpPr>
        <dsp:cNvPr id="0" name=""/>
        <dsp:cNvSpPr/>
      </dsp:nvSpPr>
      <dsp:spPr>
        <a:xfrm>
          <a:off x="4080572" y="30533"/>
          <a:ext cx="1515004" cy="11232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vie bonne</a:t>
          </a:r>
        </a:p>
      </dsp:txBody>
      <dsp:txXfrm>
        <a:off x="4102504" y="52465"/>
        <a:ext cx="1471140" cy="704936"/>
      </dsp:txXfrm>
    </dsp:sp>
    <dsp:sp modelId="{FFBA233D-C0CD-401C-BBCA-0A46F0E106F9}">
      <dsp:nvSpPr>
        <dsp:cNvPr id="0" name=""/>
        <dsp:cNvSpPr/>
      </dsp:nvSpPr>
      <dsp:spPr>
        <a:xfrm>
          <a:off x="4810758" y="779333"/>
          <a:ext cx="1476273" cy="14976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éthique</a:t>
          </a:r>
        </a:p>
      </dsp:txBody>
      <dsp:txXfrm>
        <a:off x="4853997" y="822572"/>
        <a:ext cx="1389795" cy="1411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96AEC-DEDE-4218-8525-CB8251643D9D}">
      <dsp:nvSpPr>
        <dsp:cNvPr id="0" name=""/>
        <dsp:cNvSpPr/>
      </dsp:nvSpPr>
      <dsp:spPr>
        <a:xfrm>
          <a:off x="3715" y="1033614"/>
          <a:ext cx="1689272" cy="777599"/>
        </a:xfrm>
        <a:prstGeom prst="roundRect">
          <a:avLst>
            <a:gd name="adj" fmla="val 1000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beauté</a:t>
          </a:r>
        </a:p>
      </dsp:txBody>
      <dsp:txXfrm>
        <a:off x="18898" y="1048797"/>
        <a:ext cx="1658906" cy="488034"/>
      </dsp:txXfrm>
    </dsp:sp>
    <dsp:sp modelId="{C007E718-B581-402B-8198-CAE829C0CE38}">
      <dsp:nvSpPr>
        <dsp:cNvPr id="0" name=""/>
        <dsp:cNvSpPr/>
      </dsp:nvSpPr>
      <dsp:spPr>
        <a:xfrm>
          <a:off x="349710" y="1552015"/>
          <a:ext cx="1689272" cy="103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esthétique</a:t>
          </a:r>
        </a:p>
      </dsp:txBody>
      <dsp:txXfrm>
        <a:off x="380077" y="1582382"/>
        <a:ext cx="1628538" cy="976066"/>
      </dsp:txXfrm>
    </dsp:sp>
    <dsp:sp modelId="{BF9AA00B-26FD-4D90-870E-268E7F462527}">
      <dsp:nvSpPr>
        <dsp:cNvPr id="0" name=""/>
        <dsp:cNvSpPr/>
      </dsp:nvSpPr>
      <dsp:spPr>
        <a:xfrm>
          <a:off x="1949075" y="1082524"/>
          <a:ext cx="542905" cy="42058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949075" y="1166640"/>
        <a:ext cx="416731" cy="252348"/>
      </dsp:txXfrm>
    </dsp:sp>
    <dsp:sp modelId="{EA88B3B7-1C24-4473-B57D-DE97095351D9}">
      <dsp:nvSpPr>
        <dsp:cNvPr id="0" name=""/>
        <dsp:cNvSpPr/>
      </dsp:nvSpPr>
      <dsp:spPr>
        <a:xfrm>
          <a:off x="2717338" y="1033614"/>
          <a:ext cx="1689272" cy="777599"/>
        </a:xfrm>
        <a:prstGeom prst="roundRect">
          <a:avLst>
            <a:gd name="adj" fmla="val 10000"/>
          </a:avLst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vie bonne</a:t>
          </a:r>
        </a:p>
      </dsp:txBody>
      <dsp:txXfrm>
        <a:off x="2732521" y="1048797"/>
        <a:ext cx="1658906" cy="488034"/>
      </dsp:txXfrm>
    </dsp:sp>
    <dsp:sp modelId="{FFBA233D-C0CD-401C-BBCA-0A46F0E106F9}">
      <dsp:nvSpPr>
        <dsp:cNvPr id="0" name=""/>
        <dsp:cNvSpPr/>
      </dsp:nvSpPr>
      <dsp:spPr>
        <a:xfrm>
          <a:off x="3063333" y="1552015"/>
          <a:ext cx="1689272" cy="103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éthique</a:t>
          </a:r>
        </a:p>
      </dsp:txBody>
      <dsp:txXfrm>
        <a:off x="3093700" y="1582382"/>
        <a:ext cx="1628538" cy="976066"/>
      </dsp:txXfrm>
    </dsp:sp>
    <dsp:sp modelId="{2FE15D77-7EEC-4C94-8E8B-7B4E161CA797}">
      <dsp:nvSpPr>
        <dsp:cNvPr id="0" name=""/>
        <dsp:cNvSpPr/>
      </dsp:nvSpPr>
      <dsp:spPr>
        <a:xfrm>
          <a:off x="4662698" y="1082524"/>
          <a:ext cx="542905" cy="42058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662698" y="1166640"/>
        <a:ext cx="416731" cy="252348"/>
      </dsp:txXfrm>
    </dsp:sp>
    <dsp:sp modelId="{BB7F1753-5798-43AE-AC6D-92ABDD940FDA}">
      <dsp:nvSpPr>
        <dsp:cNvPr id="0" name=""/>
        <dsp:cNvSpPr/>
      </dsp:nvSpPr>
      <dsp:spPr>
        <a:xfrm>
          <a:off x="5430961" y="1033614"/>
          <a:ext cx="1689272" cy="77759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l'appartenance</a:t>
          </a:r>
        </a:p>
      </dsp:txBody>
      <dsp:txXfrm>
        <a:off x="5446144" y="1048797"/>
        <a:ext cx="1658906" cy="488034"/>
      </dsp:txXfrm>
    </dsp:sp>
    <dsp:sp modelId="{43B22B53-FD9B-4C03-B332-CA9EDAEAA7C1}">
      <dsp:nvSpPr>
        <dsp:cNvPr id="0" name=""/>
        <dsp:cNvSpPr/>
      </dsp:nvSpPr>
      <dsp:spPr>
        <a:xfrm>
          <a:off x="5776957" y="1552015"/>
          <a:ext cx="1689272" cy="103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social</a:t>
          </a:r>
        </a:p>
      </dsp:txBody>
      <dsp:txXfrm>
        <a:off x="5807324" y="1582382"/>
        <a:ext cx="1628538" cy="9760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1753-5798-43AE-AC6D-92ABDD940FDA}">
      <dsp:nvSpPr>
        <dsp:cNvPr id="0" name=""/>
        <dsp:cNvSpPr/>
      </dsp:nvSpPr>
      <dsp:spPr>
        <a:xfrm>
          <a:off x="1191295" y="22502"/>
          <a:ext cx="2542009" cy="11664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l'appartenance</a:t>
          </a:r>
        </a:p>
      </dsp:txBody>
      <dsp:txXfrm>
        <a:off x="1214070" y="45277"/>
        <a:ext cx="2496459" cy="732050"/>
      </dsp:txXfrm>
    </dsp:sp>
    <dsp:sp modelId="{43B22B53-FD9B-4C03-B332-CA9EDAEAA7C1}">
      <dsp:nvSpPr>
        <dsp:cNvPr id="0" name=""/>
        <dsp:cNvSpPr/>
      </dsp:nvSpPr>
      <dsp:spPr>
        <a:xfrm>
          <a:off x="2068404" y="800103"/>
          <a:ext cx="2872861" cy="1555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social</a:t>
          </a:r>
        </a:p>
      </dsp:txBody>
      <dsp:txXfrm>
        <a:off x="2113954" y="845653"/>
        <a:ext cx="2781761" cy="1464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693C2-A926-49DF-8A79-3A700AE1BA81}">
      <dsp:nvSpPr>
        <dsp:cNvPr id="0" name=""/>
        <dsp:cNvSpPr/>
      </dsp:nvSpPr>
      <dsp:spPr>
        <a:xfrm rot="5400000">
          <a:off x="271435" y="3274026"/>
          <a:ext cx="741377" cy="8440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73788-3D81-4D9D-8095-821AE3798A8B}">
      <dsp:nvSpPr>
        <dsp:cNvPr id="0" name=""/>
        <dsp:cNvSpPr/>
      </dsp:nvSpPr>
      <dsp:spPr>
        <a:xfrm>
          <a:off x="2585" y="2452194"/>
          <a:ext cx="1392903" cy="873589"/>
        </a:xfrm>
        <a:prstGeom prst="roundRect">
          <a:avLst>
            <a:gd name="adj" fmla="val 166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Appartenance</a:t>
          </a:r>
        </a:p>
      </dsp:txBody>
      <dsp:txXfrm>
        <a:off x="45238" y="2494847"/>
        <a:ext cx="1307597" cy="788283"/>
      </dsp:txXfrm>
    </dsp:sp>
    <dsp:sp modelId="{C67E1BBF-CCC4-497F-8D68-04B0697424F8}">
      <dsp:nvSpPr>
        <dsp:cNvPr id="0" name=""/>
        <dsp:cNvSpPr/>
      </dsp:nvSpPr>
      <dsp:spPr>
        <a:xfrm>
          <a:off x="1420901" y="2535511"/>
          <a:ext cx="1645365" cy="70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impératif social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besoin social</a:t>
          </a:r>
        </a:p>
      </dsp:txBody>
      <dsp:txXfrm>
        <a:off x="1420901" y="2535511"/>
        <a:ext cx="1645365" cy="706073"/>
      </dsp:txXfrm>
    </dsp:sp>
    <dsp:sp modelId="{E104EA0E-FC61-4452-B659-1D1EA66ADC0C}">
      <dsp:nvSpPr>
        <dsp:cNvPr id="0" name=""/>
        <dsp:cNvSpPr/>
      </dsp:nvSpPr>
      <dsp:spPr>
        <a:xfrm rot="5400000">
          <a:off x="1669526" y="4284566"/>
          <a:ext cx="741377" cy="8440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D6CAF-6ACC-4349-A2A7-9FCF528C6535}">
      <dsp:nvSpPr>
        <dsp:cNvPr id="0" name=""/>
        <dsp:cNvSpPr/>
      </dsp:nvSpPr>
      <dsp:spPr>
        <a:xfrm>
          <a:off x="1249150" y="3433524"/>
          <a:ext cx="1248043" cy="873589"/>
        </a:xfrm>
        <a:prstGeom prst="roundRect">
          <a:avLst>
            <a:gd name="adj" fmla="val 166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Approbation</a:t>
          </a:r>
        </a:p>
      </dsp:txBody>
      <dsp:txXfrm>
        <a:off x="1291803" y="3476177"/>
        <a:ext cx="1162737" cy="788283"/>
      </dsp:txXfrm>
    </dsp:sp>
    <dsp:sp modelId="{5C41DB99-FF7C-4A4B-A31A-D1FDC2815BEA}">
      <dsp:nvSpPr>
        <dsp:cNvPr id="0" name=""/>
        <dsp:cNvSpPr/>
      </dsp:nvSpPr>
      <dsp:spPr>
        <a:xfrm>
          <a:off x="2541254" y="3418499"/>
          <a:ext cx="2055068" cy="70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de mon choix de vie (impératif éthique)</a:t>
          </a:r>
        </a:p>
      </dsp:txBody>
      <dsp:txXfrm>
        <a:off x="2541254" y="3418499"/>
        <a:ext cx="2055068" cy="706073"/>
      </dsp:txXfrm>
    </dsp:sp>
    <dsp:sp modelId="{9A578149-D45F-4E8B-9C46-4272C2416E34}">
      <dsp:nvSpPr>
        <dsp:cNvPr id="0" name=""/>
        <dsp:cNvSpPr/>
      </dsp:nvSpPr>
      <dsp:spPr>
        <a:xfrm rot="5400000">
          <a:off x="2945303" y="5265896"/>
          <a:ext cx="741377" cy="8440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B9BD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8E25B-F36F-4956-ACE2-983C9BFC10C5}">
      <dsp:nvSpPr>
        <dsp:cNvPr id="0" name=""/>
        <dsp:cNvSpPr/>
      </dsp:nvSpPr>
      <dsp:spPr>
        <a:xfrm>
          <a:off x="2495715" y="4414854"/>
          <a:ext cx="1248043" cy="873589"/>
        </a:xfrm>
        <a:prstGeom prst="roundRect">
          <a:avLst>
            <a:gd name="adj" fmla="val 166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Eglise</a:t>
          </a:r>
        </a:p>
      </dsp:txBody>
      <dsp:txXfrm>
        <a:off x="2538368" y="4457507"/>
        <a:ext cx="1162737" cy="788283"/>
      </dsp:txXfrm>
    </dsp:sp>
    <dsp:sp modelId="{B7F6BB16-A429-4957-A900-0055E15354F5}">
      <dsp:nvSpPr>
        <dsp:cNvPr id="0" name=""/>
        <dsp:cNvSpPr/>
      </dsp:nvSpPr>
      <dsp:spPr>
        <a:xfrm>
          <a:off x="3810775" y="4438776"/>
          <a:ext cx="1791851" cy="70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groupe et lieu d'approbation</a:t>
          </a:r>
        </a:p>
      </dsp:txBody>
      <dsp:txXfrm>
        <a:off x="3810775" y="4438776"/>
        <a:ext cx="1791851" cy="706073"/>
      </dsp:txXfrm>
    </dsp:sp>
    <dsp:sp modelId="{AD818294-D413-4CA3-B8D9-541FDB175CF2}">
      <dsp:nvSpPr>
        <dsp:cNvPr id="0" name=""/>
        <dsp:cNvSpPr/>
      </dsp:nvSpPr>
      <dsp:spPr>
        <a:xfrm>
          <a:off x="3742280" y="5396184"/>
          <a:ext cx="1248043" cy="873589"/>
        </a:xfrm>
        <a:prstGeom prst="roundRect">
          <a:avLst>
            <a:gd name="adj" fmla="val 166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 vrai = Evangile</a:t>
          </a:r>
        </a:p>
      </dsp:txBody>
      <dsp:txXfrm>
        <a:off x="3784933" y="5438837"/>
        <a:ext cx="1162737" cy="788283"/>
      </dsp:txXfrm>
    </dsp:sp>
    <dsp:sp modelId="{6296AC19-B5E0-4E5C-A764-D58786A971CB}">
      <dsp:nvSpPr>
        <dsp:cNvPr id="0" name=""/>
        <dsp:cNvSpPr/>
      </dsp:nvSpPr>
      <dsp:spPr>
        <a:xfrm>
          <a:off x="3837875" y="6525471"/>
          <a:ext cx="1936204" cy="70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Message de la vérité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Jésus = vérité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Vérité = le vrai</a:t>
          </a:r>
        </a:p>
      </dsp:txBody>
      <dsp:txXfrm>
        <a:off x="3837875" y="6525471"/>
        <a:ext cx="1936204" cy="706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F8227-9BD6-4057-BF13-3F7531E753E9}">
      <dsp:nvSpPr>
        <dsp:cNvPr id="0" name=""/>
        <dsp:cNvSpPr/>
      </dsp:nvSpPr>
      <dsp:spPr>
        <a:xfrm rot="5400000">
          <a:off x="473205" y="660413"/>
          <a:ext cx="1139570" cy="1896219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619EF-BA87-43D6-926D-E7138B86C542}">
      <dsp:nvSpPr>
        <dsp:cNvPr id="0" name=""/>
        <dsp:cNvSpPr/>
      </dsp:nvSpPr>
      <dsp:spPr>
        <a:xfrm>
          <a:off x="282983" y="1226974"/>
          <a:ext cx="1711917" cy="1500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beau</a:t>
          </a:r>
        </a:p>
      </dsp:txBody>
      <dsp:txXfrm>
        <a:off x="282983" y="1226974"/>
        <a:ext cx="1711917" cy="1500596"/>
      </dsp:txXfrm>
    </dsp:sp>
    <dsp:sp modelId="{082C8394-54E5-4968-8969-FF1803DD01DD}">
      <dsp:nvSpPr>
        <dsp:cNvPr id="0" name=""/>
        <dsp:cNvSpPr/>
      </dsp:nvSpPr>
      <dsp:spPr>
        <a:xfrm>
          <a:off x="1671897" y="520811"/>
          <a:ext cx="323003" cy="323003"/>
        </a:xfrm>
        <a:prstGeom prst="triangle">
          <a:avLst>
            <a:gd name="adj" fmla="val 1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EACBD-9E5B-4200-8DD9-C6B544E8571A}">
      <dsp:nvSpPr>
        <dsp:cNvPr id="0" name=""/>
        <dsp:cNvSpPr/>
      </dsp:nvSpPr>
      <dsp:spPr>
        <a:xfrm rot="5400000">
          <a:off x="2568927" y="141825"/>
          <a:ext cx="1139570" cy="1896219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02813-0842-4269-9D38-0047C92D783D}">
      <dsp:nvSpPr>
        <dsp:cNvPr id="0" name=""/>
        <dsp:cNvSpPr/>
      </dsp:nvSpPr>
      <dsp:spPr>
        <a:xfrm>
          <a:off x="2378704" y="708386"/>
          <a:ext cx="1711917" cy="1500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bon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378704" y="708386"/>
        <a:ext cx="1711917" cy="1500596"/>
      </dsp:txXfrm>
    </dsp:sp>
    <dsp:sp modelId="{06A052A0-65DF-48F4-A161-0F2574674703}">
      <dsp:nvSpPr>
        <dsp:cNvPr id="0" name=""/>
        <dsp:cNvSpPr/>
      </dsp:nvSpPr>
      <dsp:spPr>
        <a:xfrm>
          <a:off x="3767618" y="2223"/>
          <a:ext cx="323003" cy="323003"/>
        </a:xfrm>
        <a:prstGeom prst="triangle">
          <a:avLst>
            <a:gd name="adj" fmla="val 10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334C3-B40F-45FA-BA9B-6E2B007879C0}">
      <dsp:nvSpPr>
        <dsp:cNvPr id="0" name=""/>
        <dsp:cNvSpPr/>
      </dsp:nvSpPr>
      <dsp:spPr>
        <a:xfrm rot="5400000">
          <a:off x="4664648" y="-376763"/>
          <a:ext cx="1139570" cy="1896219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2F507-F4D7-43F6-B51D-5068097EF75D}">
      <dsp:nvSpPr>
        <dsp:cNvPr id="0" name=""/>
        <dsp:cNvSpPr/>
      </dsp:nvSpPr>
      <dsp:spPr>
        <a:xfrm>
          <a:off x="4474426" y="189797"/>
          <a:ext cx="1711917" cy="1500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vrai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474426" y="189797"/>
        <a:ext cx="1711917" cy="15005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96AEC-DEDE-4218-8525-CB8251643D9D}">
      <dsp:nvSpPr>
        <dsp:cNvPr id="0" name=""/>
        <dsp:cNvSpPr/>
      </dsp:nvSpPr>
      <dsp:spPr>
        <a:xfrm>
          <a:off x="5977" y="2517743"/>
          <a:ext cx="1370763" cy="300361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beauté</a:t>
          </a:r>
        </a:p>
      </dsp:txBody>
      <dsp:txXfrm>
        <a:off x="31818" y="2543584"/>
        <a:ext cx="1319081" cy="830595"/>
      </dsp:txXfrm>
    </dsp:sp>
    <dsp:sp modelId="{C007E718-B581-402B-8198-CAE829C0CE38}">
      <dsp:nvSpPr>
        <dsp:cNvPr id="0" name=""/>
        <dsp:cNvSpPr/>
      </dsp:nvSpPr>
      <dsp:spPr>
        <a:xfrm>
          <a:off x="286736" y="3529123"/>
          <a:ext cx="1370763" cy="1692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esthétique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beau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L'image ambiguë de l'Apocalypse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Mission esthétique</a:t>
          </a:r>
        </a:p>
      </dsp:txBody>
      <dsp:txXfrm>
        <a:off x="326884" y="3569271"/>
        <a:ext cx="1290467" cy="1611704"/>
      </dsp:txXfrm>
    </dsp:sp>
    <dsp:sp modelId="{BF9AA00B-26FD-4D90-870E-268E7F462527}">
      <dsp:nvSpPr>
        <dsp:cNvPr id="0" name=""/>
        <dsp:cNvSpPr/>
      </dsp:nvSpPr>
      <dsp:spPr>
        <a:xfrm rot="21594214">
          <a:off x="1584542" y="2786368"/>
          <a:ext cx="440542" cy="34128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84542" y="2854710"/>
        <a:ext cx="338158" cy="204768"/>
      </dsp:txXfrm>
    </dsp:sp>
    <dsp:sp modelId="{EA88B3B7-1C24-4473-B57D-DE97095351D9}">
      <dsp:nvSpPr>
        <dsp:cNvPr id="0" name=""/>
        <dsp:cNvSpPr/>
      </dsp:nvSpPr>
      <dsp:spPr>
        <a:xfrm>
          <a:off x="2207951" y="2513399"/>
          <a:ext cx="1370763" cy="30123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 vie bonne</a:t>
          </a:r>
        </a:p>
      </dsp:txBody>
      <dsp:txXfrm>
        <a:off x="2233829" y="2539277"/>
        <a:ext cx="1319007" cy="831796"/>
      </dsp:txXfrm>
    </dsp:sp>
    <dsp:sp modelId="{FFBA233D-C0CD-401C-BBCA-0A46F0E106F9}">
      <dsp:nvSpPr>
        <dsp:cNvPr id="0" name=""/>
        <dsp:cNvSpPr/>
      </dsp:nvSpPr>
      <dsp:spPr>
        <a:xfrm>
          <a:off x="2488710" y="3527919"/>
          <a:ext cx="1370763" cy="1692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éthique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bon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Les oeuvres belles et bonnes 1 Pierre 2, 11-12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Mission éthique</a:t>
          </a:r>
        </a:p>
      </dsp:txBody>
      <dsp:txXfrm>
        <a:off x="2528858" y="3568067"/>
        <a:ext cx="1290467" cy="1611704"/>
      </dsp:txXfrm>
    </dsp:sp>
    <dsp:sp modelId="{2FE15D77-7EEC-4C94-8E8B-7B4E161CA797}">
      <dsp:nvSpPr>
        <dsp:cNvPr id="0" name=""/>
        <dsp:cNvSpPr/>
      </dsp:nvSpPr>
      <dsp:spPr>
        <a:xfrm rot="21578088">
          <a:off x="3777024" y="2777563"/>
          <a:ext cx="420433" cy="34128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77025" y="2846145"/>
        <a:ext cx="318049" cy="204768"/>
      </dsp:txXfrm>
    </dsp:sp>
    <dsp:sp modelId="{BB7F1753-5798-43AE-AC6D-92ABDD940FDA}">
      <dsp:nvSpPr>
        <dsp:cNvPr id="0" name=""/>
        <dsp:cNvSpPr/>
      </dsp:nvSpPr>
      <dsp:spPr>
        <a:xfrm>
          <a:off x="4371969" y="2498245"/>
          <a:ext cx="1370763" cy="303088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l'</a:t>
          </a:r>
          <a:r>
            <a:rPr lang="fr-FR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appar</a:t>
          </a:r>
          <a:r>
            <a:rPr lang="fr-F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-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tenance</a:t>
          </a:r>
        </a:p>
      </dsp:txBody>
      <dsp:txXfrm>
        <a:off x="4397927" y="2524203"/>
        <a:ext cx="1318847" cy="834357"/>
      </dsp:txXfrm>
    </dsp:sp>
    <dsp:sp modelId="{43B22B53-FD9B-4C03-B332-CA9EDAEAA7C1}">
      <dsp:nvSpPr>
        <dsp:cNvPr id="0" name=""/>
        <dsp:cNvSpPr/>
      </dsp:nvSpPr>
      <dsp:spPr>
        <a:xfrm>
          <a:off x="4611728" y="3641628"/>
          <a:ext cx="1370763" cy="16920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Impératif social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le vrai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Etre sel et lumière Mt 5, 13-16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Mission de l'Eglise</a:t>
          </a:r>
        </a:p>
      </dsp:txBody>
      <dsp:txXfrm>
        <a:off x="4651876" y="3681776"/>
        <a:ext cx="1290467" cy="1611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8712A80-9E61-49D6-89B8-23BAFB8B79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B65528-9358-475D-89F2-114B1927A1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38133-A4F5-49A7-9FAE-D096FEDC6B53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714CDF-DF0A-487D-AA9E-3314F2C50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C5833F-679F-4458-9FEA-497A329D5F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27C5-851C-41D7-9C26-EF89B6005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666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6" marR="0" lvl="1" indent="-101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3232" marR="0" lvl="2" indent="-20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9848" marR="0" lvl="3" indent="-30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406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83079" marR="0" lvl="5" indent="-50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9696" marR="0" lvl="6" indent="-609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96312" marR="0" lvl="7" indent="-711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52928" marR="0" lvl="8" indent="-812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6" marR="0" lvl="1" indent="-101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3232" marR="0" lvl="2" indent="-20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9848" marR="0" lvl="3" indent="-30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406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83079" marR="0" lvl="5" indent="-50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9696" marR="0" lvl="6" indent="-609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96312" marR="0" lvl="7" indent="-711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52928" marR="0" lvl="8" indent="-812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6616" marR="0" lvl="1" indent="-101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3232" marR="0" lvl="2" indent="-20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9848" marR="0" lvl="3" indent="-30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406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83079" marR="0" lvl="5" indent="-50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9696" marR="0" lvl="6" indent="-609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96312" marR="0" lvl="7" indent="-711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52928" marR="0" lvl="8" indent="-812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727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755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14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744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887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17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79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70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06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65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53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95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364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05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1">
            <a:extLst>
              <a:ext uri="{FF2B5EF4-FFF2-40B4-BE49-F238E27FC236}">
                <a16:creationId xmlns:a16="http://schemas.microsoft.com/office/drawing/2014/main" id="{EAE5A1B8-481B-4205-A674-4A7E461A52AE}"/>
              </a:ext>
            </a:extLst>
          </p:cNvPr>
          <p:cNvSpPr txBox="1"/>
          <p:nvPr userDrawn="1"/>
        </p:nvSpPr>
        <p:spPr>
          <a:xfrm>
            <a:off x="1133291" y="5118781"/>
            <a:ext cx="3086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t>Page </a:t>
            </a:r>
            <a:fld id="{00000000-1234-1234-1234-123412341234}" type="slidenum">
              <a:rPr lang="en-US" sz="900" b="0">
                <a:solidFill>
                  <a:schemeClr val="bg1">
                    <a:lumMod val="75000"/>
                  </a:schemeClr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t>  | </a:t>
            </a:r>
            <a:r>
              <a:rPr lang="fr-FR" sz="900" b="0" i="0" u="none" strike="noStrike" cap="none" dirty="0">
                <a:solidFill>
                  <a:schemeClr val="bg1">
                    <a:lumMod val="75000"/>
                  </a:schemeClr>
                </a:solidFill>
                <a:effectLst/>
                <a:latin typeface="Roboto Cn" pitchFamily="2" charset="0"/>
                <a:ea typeface="Roboto Cn" pitchFamily="2" charset="0"/>
                <a:cs typeface="Arial"/>
                <a:sym typeface="Arial"/>
              </a:rPr>
              <a:t>eglises-perspectives.org</a:t>
            </a:r>
            <a:endParaRPr sz="900" b="0" dirty="0">
              <a:solidFill>
                <a:schemeClr val="bg1">
                  <a:lumMod val="75000"/>
                </a:schemeClr>
              </a:solidFill>
              <a:latin typeface="Roboto Cn" pitchFamily="2" charset="0"/>
              <a:ea typeface="Roboto Cn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4" name="Shape 33">
            <a:extLst>
              <a:ext uri="{FF2B5EF4-FFF2-40B4-BE49-F238E27FC236}">
                <a16:creationId xmlns:a16="http://schemas.microsoft.com/office/drawing/2014/main" id="{8E5D9C7A-F3F8-4C41-B921-CFE0928AC3DD}"/>
              </a:ext>
            </a:extLst>
          </p:cNvPr>
          <p:cNvSpPr/>
          <p:nvPr userDrawn="1"/>
        </p:nvSpPr>
        <p:spPr>
          <a:xfrm>
            <a:off x="717095" y="5130341"/>
            <a:ext cx="183300" cy="187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34">
            <a:extLst>
              <a:ext uri="{FF2B5EF4-FFF2-40B4-BE49-F238E27FC236}">
                <a16:creationId xmlns:a16="http://schemas.microsoft.com/office/drawing/2014/main" id="{B4ED1AD1-C31E-4057-B6E8-1FC6314870F8}"/>
              </a:ext>
            </a:extLst>
          </p:cNvPr>
          <p:cNvSpPr/>
          <p:nvPr userDrawn="1"/>
        </p:nvSpPr>
        <p:spPr>
          <a:xfrm>
            <a:off x="925193" y="5130941"/>
            <a:ext cx="183300" cy="186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35">
            <a:extLst>
              <a:ext uri="{FF2B5EF4-FFF2-40B4-BE49-F238E27FC236}">
                <a16:creationId xmlns:a16="http://schemas.microsoft.com/office/drawing/2014/main" id="{70F7BC95-97F1-4A06-B23D-565D180C50EC}"/>
              </a:ext>
            </a:extLst>
          </p:cNvPr>
          <p:cNvSpPr/>
          <p:nvPr userDrawn="1"/>
        </p:nvSpPr>
        <p:spPr>
          <a:xfrm>
            <a:off x="997825" y="5170738"/>
            <a:ext cx="53700" cy="10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31764"/>
                </a:lnTo>
                <a:lnTo>
                  <a:pt x="56470" y="60000"/>
                </a:lnTo>
                <a:lnTo>
                  <a:pt x="0" y="88235"/>
                </a:lnTo>
                <a:lnTo>
                  <a:pt x="0" y="120000"/>
                </a:lnTo>
                <a:lnTo>
                  <a:pt x="120000" y="60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36">
            <a:extLst>
              <a:ext uri="{FF2B5EF4-FFF2-40B4-BE49-F238E27FC236}">
                <a16:creationId xmlns:a16="http://schemas.microsoft.com/office/drawing/2014/main" id="{B5666390-B5B4-4964-B50D-6821ECBFDD08}"/>
              </a:ext>
            </a:extLst>
          </p:cNvPr>
          <p:cNvSpPr/>
          <p:nvPr userDrawn="1"/>
        </p:nvSpPr>
        <p:spPr>
          <a:xfrm flipH="1">
            <a:off x="778408" y="5170738"/>
            <a:ext cx="53700" cy="10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31764"/>
                </a:lnTo>
                <a:lnTo>
                  <a:pt x="56470" y="60000"/>
                </a:lnTo>
                <a:lnTo>
                  <a:pt x="0" y="88235"/>
                </a:lnTo>
                <a:lnTo>
                  <a:pt x="0" y="120000"/>
                </a:lnTo>
                <a:lnTo>
                  <a:pt x="120000" y="60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37">
            <a:extLst>
              <a:ext uri="{FF2B5EF4-FFF2-40B4-BE49-F238E27FC236}">
                <a16:creationId xmlns:a16="http://schemas.microsoft.com/office/drawing/2014/main" id="{587B55CB-7A66-4BA7-984C-51E1C8D32573}"/>
              </a:ext>
            </a:extLst>
          </p:cNvPr>
          <p:cNvSpPr/>
          <p:nvPr userDrawn="1"/>
        </p:nvSpPr>
        <p:spPr>
          <a:xfrm>
            <a:off x="693973" y="5128094"/>
            <a:ext cx="205200" cy="21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38">
            <a:extLst>
              <a:ext uri="{FF2B5EF4-FFF2-40B4-BE49-F238E27FC236}">
                <a16:creationId xmlns:a16="http://schemas.microsoft.com/office/drawing/2014/main" id="{A6BA4A89-8510-40C3-AB30-89D880DB1AE1}"/>
              </a:ext>
            </a:extLst>
          </p:cNvPr>
          <p:cNvSpPr/>
          <p:nvPr userDrawn="1"/>
        </p:nvSpPr>
        <p:spPr>
          <a:xfrm>
            <a:off x="925193" y="5118781"/>
            <a:ext cx="205200" cy="21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32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2880">
          <p15:clr>
            <a:srgbClr val="FBAE40"/>
          </p15:clr>
        </p15:guide>
        <p15:guide id="3" pos="453">
          <p15:clr>
            <a:srgbClr val="FBAE40"/>
          </p15:clr>
        </p15:guide>
        <p15:guide id="4" orient="horz" pos="417">
          <p15:clr>
            <a:srgbClr val="FBAE40"/>
          </p15:clr>
        </p15:guide>
        <p15:guide id="5" orient="horz" pos="3183">
          <p15:clr>
            <a:srgbClr val="FBAE40"/>
          </p15:clr>
        </p15:guide>
        <p15:guide id="6" orient="horz" pos="1369">
          <p15:clr>
            <a:srgbClr val="FBAE40"/>
          </p15:clr>
        </p15:guide>
        <p15:guide id="7" pos="1292">
          <p15:clr>
            <a:srgbClr val="FBAE40"/>
          </p15:clr>
        </p15:guide>
        <p15:guide id="8" pos="48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D1C153-8793-4D68-B8C5-7336AA6AE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834"/>
            <a:ext cx="9144000" cy="5103166"/>
          </a:xfrm>
          <a:prstGeom prst="rect">
            <a:avLst/>
          </a:prstGeom>
        </p:spPr>
      </p:pic>
      <p:sp>
        <p:nvSpPr>
          <p:cNvPr id="12" name="Shape 31">
            <a:extLst>
              <a:ext uri="{FF2B5EF4-FFF2-40B4-BE49-F238E27FC236}">
                <a16:creationId xmlns:a16="http://schemas.microsoft.com/office/drawing/2014/main" id="{EAE5A1B8-481B-4205-A674-4A7E461A52AE}"/>
              </a:ext>
            </a:extLst>
          </p:cNvPr>
          <p:cNvSpPr txBox="1"/>
          <p:nvPr userDrawn="1"/>
        </p:nvSpPr>
        <p:spPr>
          <a:xfrm>
            <a:off x="1133291" y="5118781"/>
            <a:ext cx="3086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t>Page </a:t>
            </a:r>
            <a:fld id="{00000000-1234-1234-1234-123412341234}" type="slidenum">
              <a:rPr lang="en-US" sz="900" b="0">
                <a:solidFill>
                  <a:schemeClr val="bg1">
                    <a:lumMod val="75000"/>
                  </a:schemeClr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t>  | </a:t>
            </a:r>
            <a:r>
              <a:rPr lang="fr-FR" sz="900" b="0" i="0" u="none" strike="noStrike" cap="none" dirty="0">
                <a:solidFill>
                  <a:schemeClr val="bg1">
                    <a:lumMod val="75000"/>
                  </a:schemeClr>
                </a:solidFill>
                <a:effectLst/>
                <a:latin typeface="Roboto Cn" pitchFamily="2" charset="0"/>
                <a:ea typeface="Roboto Cn" pitchFamily="2" charset="0"/>
                <a:cs typeface="Arial"/>
                <a:sym typeface="Arial"/>
              </a:rPr>
              <a:t>eglises-perspectives.org</a:t>
            </a:r>
            <a:endParaRPr sz="900" b="0" dirty="0">
              <a:solidFill>
                <a:schemeClr val="bg1">
                  <a:lumMod val="75000"/>
                </a:schemeClr>
              </a:solidFill>
              <a:latin typeface="Roboto Cn" pitchFamily="2" charset="0"/>
              <a:ea typeface="Roboto Cn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4" name="Shape 33">
            <a:extLst>
              <a:ext uri="{FF2B5EF4-FFF2-40B4-BE49-F238E27FC236}">
                <a16:creationId xmlns:a16="http://schemas.microsoft.com/office/drawing/2014/main" id="{8E5D9C7A-F3F8-4C41-B921-CFE0928AC3DD}"/>
              </a:ext>
            </a:extLst>
          </p:cNvPr>
          <p:cNvSpPr/>
          <p:nvPr userDrawn="1"/>
        </p:nvSpPr>
        <p:spPr>
          <a:xfrm>
            <a:off x="717095" y="5130341"/>
            <a:ext cx="183300" cy="187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34">
            <a:extLst>
              <a:ext uri="{FF2B5EF4-FFF2-40B4-BE49-F238E27FC236}">
                <a16:creationId xmlns:a16="http://schemas.microsoft.com/office/drawing/2014/main" id="{B4ED1AD1-C31E-4057-B6E8-1FC6314870F8}"/>
              </a:ext>
            </a:extLst>
          </p:cNvPr>
          <p:cNvSpPr/>
          <p:nvPr userDrawn="1"/>
        </p:nvSpPr>
        <p:spPr>
          <a:xfrm>
            <a:off x="925193" y="5130941"/>
            <a:ext cx="183300" cy="186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35">
            <a:extLst>
              <a:ext uri="{FF2B5EF4-FFF2-40B4-BE49-F238E27FC236}">
                <a16:creationId xmlns:a16="http://schemas.microsoft.com/office/drawing/2014/main" id="{70F7BC95-97F1-4A06-B23D-565D180C50EC}"/>
              </a:ext>
            </a:extLst>
          </p:cNvPr>
          <p:cNvSpPr/>
          <p:nvPr userDrawn="1"/>
        </p:nvSpPr>
        <p:spPr>
          <a:xfrm>
            <a:off x="997825" y="5170738"/>
            <a:ext cx="53700" cy="10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31764"/>
                </a:lnTo>
                <a:lnTo>
                  <a:pt x="56470" y="60000"/>
                </a:lnTo>
                <a:lnTo>
                  <a:pt x="0" y="88235"/>
                </a:lnTo>
                <a:lnTo>
                  <a:pt x="0" y="120000"/>
                </a:lnTo>
                <a:lnTo>
                  <a:pt x="120000" y="60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36">
            <a:extLst>
              <a:ext uri="{FF2B5EF4-FFF2-40B4-BE49-F238E27FC236}">
                <a16:creationId xmlns:a16="http://schemas.microsoft.com/office/drawing/2014/main" id="{B5666390-B5B4-4964-B50D-6821ECBFDD08}"/>
              </a:ext>
            </a:extLst>
          </p:cNvPr>
          <p:cNvSpPr/>
          <p:nvPr userDrawn="1"/>
        </p:nvSpPr>
        <p:spPr>
          <a:xfrm flipH="1">
            <a:off x="778408" y="5170738"/>
            <a:ext cx="53700" cy="10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31764"/>
                </a:lnTo>
                <a:lnTo>
                  <a:pt x="56470" y="60000"/>
                </a:lnTo>
                <a:lnTo>
                  <a:pt x="0" y="88235"/>
                </a:lnTo>
                <a:lnTo>
                  <a:pt x="0" y="120000"/>
                </a:lnTo>
                <a:lnTo>
                  <a:pt x="120000" y="60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37">
            <a:extLst>
              <a:ext uri="{FF2B5EF4-FFF2-40B4-BE49-F238E27FC236}">
                <a16:creationId xmlns:a16="http://schemas.microsoft.com/office/drawing/2014/main" id="{587B55CB-7A66-4BA7-984C-51E1C8D32573}"/>
              </a:ext>
            </a:extLst>
          </p:cNvPr>
          <p:cNvSpPr/>
          <p:nvPr userDrawn="1"/>
        </p:nvSpPr>
        <p:spPr>
          <a:xfrm>
            <a:off x="693973" y="5128094"/>
            <a:ext cx="205200" cy="21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38">
            <a:extLst>
              <a:ext uri="{FF2B5EF4-FFF2-40B4-BE49-F238E27FC236}">
                <a16:creationId xmlns:a16="http://schemas.microsoft.com/office/drawing/2014/main" id="{A6BA4A89-8510-40C3-AB30-89D880DB1AE1}"/>
              </a:ext>
            </a:extLst>
          </p:cNvPr>
          <p:cNvSpPr/>
          <p:nvPr userDrawn="1"/>
        </p:nvSpPr>
        <p:spPr>
          <a:xfrm>
            <a:off x="925193" y="5118781"/>
            <a:ext cx="205200" cy="21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272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4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453" userDrawn="1">
          <p15:clr>
            <a:srgbClr val="FBAE40"/>
          </p15:clr>
        </p15:guide>
        <p15:guide id="4" orient="horz" pos="417" userDrawn="1">
          <p15:clr>
            <a:srgbClr val="FBAE40"/>
          </p15:clr>
        </p15:guide>
        <p15:guide id="5" orient="horz" pos="3183">
          <p15:clr>
            <a:srgbClr val="FBAE40"/>
          </p15:clr>
        </p15:guide>
        <p15:guide id="6" orient="horz" pos="1369" userDrawn="1">
          <p15:clr>
            <a:srgbClr val="FBAE40"/>
          </p15:clr>
        </p15:guide>
        <p15:guide id="7" pos="1292" userDrawn="1">
          <p15:clr>
            <a:srgbClr val="FBAE40"/>
          </p15:clr>
        </p15:guide>
        <p15:guide id="8" pos="48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D1C153-8793-4D68-B8C5-7336AA6AE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834"/>
            <a:ext cx="9144000" cy="5103166"/>
          </a:xfrm>
          <a:prstGeom prst="rect">
            <a:avLst/>
          </a:prstGeom>
        </p:spPr>
      </p:pic>
      <p:sp>
        <p:nvSpPr>
          <p:cNvPr id="12" name="Shape 31">
            <a:extLst>
              <a:ext uri="{FF2B5EF4-FFF2-40B4-BE49-F238E27FC236}">
                <a16:creationId xmlns:a16="http://schemas.microsoft.com/office/drawing/2014/main" id="{D623F38F-D1C3-4B29-A72F-FDD0C8C744AF}"/>
              </a:ext>
            </a:extLst>
          </p:cNvPr>
          <p:cNvSpPr txBox="1"/>
          <p:nvPr userDrawn="1"/>
        </p:nvSpPr>
        <p:spPr>
          <a:xfrm>
            <a:off x="1133291" y="5118781"/>
            <a:ext cx="3086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t>Page </a:t>
            </a:r>
            <a:fld id="{00000000-1234-1234-1234-123412341234}" type="slidenum">
              <a:rPr lang="en-US" sz="900" b="0">
                <a:solidFill>
                  <a:schemeClr val="bg1">
                    <a:lumMod val="75000"/>
                  </a:schemeClr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t>  | </a:t>
            </a:r>
            <a:r>
              <a:rPr lang="fr-FR" sz="900" b="0" i="0" u="none" strike="noStrike" cap="none" dirty="0">
                <a:solidFill>
                  <a:schemeClr val="bg1">
                    <a:lumMod val="75000"/>
                  </a:schemeClr>
                </a:solidFill>
                <a:effectLst/>
                <a:latin typeface="Roboto Cn" pitchFamily="2" charset="0"/>
                <a:ea typeface="Roboto Cn" pitchFamily="2" charset="0"/>
                <a:cs typeface="Arial"/>
                <a:sym typeface="Arial"/>
              </a:rPr>
              <a:t>eglises-perspectives.org</a:t>
            </a:r>
            <a:endParaRPr sz="900" b="0" dirty="0">
              <a:solidFill>
                <a:schemeClr val="bg1">
                  <a:lumMod val="75000"/>
                </a:schemeClr>
              </a:solidFill>
              <a:latin typeface="Roboto Cn" pitchFamily="2" charset="0"/>
              <a:ea typeface="Roboto Cn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3" name="Shape 33">
            <a:extLst>
              <a:ext uri="{FF2B5EF4-FFF2-40B4-BE49-F238E27FC236}">
                <a16:creationId xmlns:a16="http://schemas.microsoft.com/office/drawing/2014/main" id="{DB02A2DB-CEE2-4F86-9479-84C68B588CBF}"/>
              </a:ext>
            </a:extLst>
          </p:cNvPr>
          <p:cNvSpPr/>
          <p:nvPr userDrawn="1"/>
        </p:nvSpPr>
        <p:spPr>
          <a:xfrm>
            <a:off x="717095" y="5130341"/>
            <a:ext cx="183300" cy="187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34">
            <a:extLst>
              <a:ext uri="{FF2B5EF4-FFF2-40B4-BE49-F238E27FC236}">
                <a16:creationId xmlns:a16="http://schemas.microsoft.com/office/drawing/2014/main" id="{661DE7A8-1310-454C-9C36-53B9ED5DF1FD}"/>
              </a:ext>
            </a:extLst>
          </p:cNvPr>
          <p:cNvSpPr/>
          <p:nvPr userDrawn="1"/>
        </p:nvSpPr>
        <p:spPr>
          <a:xfrm>
            <a:off x="925193" y="5130941"/>
            <a:ext cx="183300" cy="186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35">
            <a:extLst>
              <a:ext uri="{FF2B5EF4-FFF2-40B4-BE49-F238E27FC236}">
                <a16:creationId xmlns:a16="http://schemas.microsoft.com/office/drawing/2014/main" id="{6CB9F665-B20A-4668-A6F3-23A7AF5123AB}"/>
              </a:ext>
            </a:extLst>
          </p:cNvPr>
          <p:cNvSpPr/>
          <p:nvPr userDrawn="1"/>
        </p:nvSpPr>
        <p:spPr>
          <a:xfrm>
            <a:off x="997825" y="5170738"/>
            <a:ext cx="53700" cy="10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31764"/>
                </a:lnTo>
                <a:lnTo>
                  <a:pt x="56470" y="60000"/>
                </a:lnTo>
                <a:lnTo>
                  <a:pt x="0" y="88235"/>
                </a:lnTo>
                <a:lnTo>
                  <a:pt x="0" y="120000"/>
                </a:lnTo>
                <a:lnTo>
                  <a:pt x="120000" y="60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36">
            <a:extLst>
              <a:ext uri="{FF2B5EF4-FFF2-40B4-BE49-F238E27FC236}">
                <a16:creationId xmlns:a16="http://schemas.microsoft.com/office/drawing/2014/main" id="{6E9877BA-88FA-4EF0-B282-20F9C72EF937}"/>
              </a:ext>
            </a:extLst>
          </p:cNvPr>
          <p:cNvSpPr/>
          <p:nvPr userDrawn="1"/>
        </p:nvSpPr>
        <p:spPr>
          <a:xfrm flipH="1">
            <a:off x="778408" y="5170738"/>
            <a:ext cx="53700" cy="10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31764"/>
                </a:lnTo>
                <a:lnTo>
                  <a:pt x="56470" y="60000"/>
                </a:lnTo>
                <a:lnTo>
                  <a:pt x="0" y="88235"/>
                </a:lnTo>
                <a:lnTo>
                  <a:pt x="0" y="120000"/>
                </a:lnTo>
                <a:lnTo>
                  <a:pt x="120000" y="60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37">
            <a:extLst>
              <a:ext uri="{FF2B5EF4-FFF2-40B4-BE49-F238E27FC236}">
                <a16:creationId xmlns:a16="http://schemas.microsoft.com/office/drawing/2014/main" id="{4E77D663-A0C8-4578-B557-0A4700F0371D}"/>
              </a:ext>
            </a:extLst>
          </p:cNvPr>
          <p:cNvSpPr/>
          <p:nvPr userDrawn="1"/>
        </p:nvSpPr>
        <p:spPr>
          <a:xfrm>
            <a:off x="693973" y="5128094"/>
            <a:ext cx="205200" cy="21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38">
            <a:extLst>
              <a:ext uri="{FF2B5EF4-FFF2-40B4-BE49-F238E27FC236}">
                <a16:creationId xmlns:a16="http://schemas.microsoft.com/office/drawing/2014/main" id="{8CE900B0-284E-4A41-A4F9-3FE344915974}"/>
              </a:ext>
            </a:extLst>
          </p:cNvPr>
          <p:cNvSpPr/>
          <p:nvPr userDrawn="1"/>
        </p:nvSpPr>
        <p:spPr>
          <a:xfrm>
            <a:off x="925193" y="5118781"/>
            <a:ext cx="205200" cy="21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695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29" userDrawn="1">
          <p15:clr>
            <a:srgbClr val="FBAE40"/>
          </p15:clr>
        </p15:guide>
        <p15:guide id="2" pos="453" userDrawn="1">
          <p15:clr>
            <a:srgbClr val="FBAE40"/>
          </p15:clr>
        </p15:guide>
        <p15:guide id="3" pos="1292" userDrawn="1">
          <p15:clr>
            <a:srgbClr val="FBAE40"/>
          </p15:clr>
        </p15:guide>
        <p15:guide id="4" pos="4876" userDrawn="1">
          <p15:clr>
            <a:srgbClr val="FBAE40"/>
          </p15:clr>
        </p15:guide>
        <p15:guide id="5" orient="horz" pos="1369" userDrawn="1">
          <p15:clr>
            <a:srgbClr val="FBAE40"/>
          </p15:clr>
        </p15:guide>
        <p15:guide id="6" orient="horz" pos="2934" userDrawn="1">
          <p15:clr>
            <a:srgbClr val="FBAE40"/>
          </p15:clr>
        </p15:guide>
        <p15:guide id="7" orient="horz" pos="4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D1C153-8793-4D68-B8C5-7336AA6AE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834"/>
            <a:ext cx="9144000" cy="51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57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4" userDrawn="1">
          <p15:clr>
            <a:srgbClr val="FBAE40"/>
          </p15:clr>
        </p15:guide>
        <p15:guide id="2" pos="1270" userDrawn="1">
          <p15:clr>
            <a:srgbClr val="FBAE40"/>
          </p15:clr>
        </p15:guide>
        <p15:guide id="3" orient="horz" pos="1369" userDrawn="1">
          <p15:clr>
            <a:srgbClr val="FBAE40"/>
          </p15:clr>
        </p15:guide>
        <p15:guide id="4" pos="4876" userDrawn="1">
          <p15:clr>
            <a:srgbClr val="FBAE40"/>
          </p15:clr>
        </p15:guide>
        <p15:guide id="5" orient="horz" pos="417" userDrawn="1">
          <p15:clr>
            <a:srgbClr val="FBAE40"/>
          </p15:clr>
        </p15:guide>
        <p15:guide id="6" pos="4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9531B3-4151-4F92-8F5C-E10B9E8F56D0}"/>
              </a:ext>
            </a:extLst>
          </p:cNvPr>
          <p:cNvSpPr/>
          <p:nvPr userDrawn="1"/>
        </p:nvSpPr>
        <p:spPr>
          <a:xfrm>
            <a:off x="1" y="0"/>
            <a:ext cx="9144000" cy="5715000"/>
          </a:xfrm>
          <a:prstGeom prst="rect">
            <a:avLst/>
          </a:prstGeom>
          <a:solidFill>
            <a:srgbClr val="EB5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850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4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1292" userDrawn="1">
          <p15:clr>
            <a:srgbClr val="FBAE40"/>
          </p15:clr>
        </p15:guide>
        <p15:guide id="4" pos="4876" userDrawn="1">
          <p15:clr>
            <a:srgbClr val="FBAE40"/>
          </p15:clr>
        </p15:guide>
        <p15:guide id="5" orient="horz" pos="1369" userDrawn="1">
          <p15:clr>
            <a:srgbClr val="FBAE40"/>
          </p15:clr>
        </p15:guide>
        <p15:guide id="6" orient="horz" pos="417" userDrawn="1">
          <p15:clr>
            <a:srgbClr val="FBAE40"/>
          </p15:clr>
        </p15:guide>
        <p15:guide id="7" pos="4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BEA7798-48F7-4656-8C6B-4008B5CFE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314"/>
          <a:stretch/>
        </p:blipFill>
        <p:spPr>
          <a:xfrm>
            <a:off x="0" y="1"/>
            <a:ext cx="915572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90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9" userDrawn="1">
          <p15:clr>
            <a:srgbClr val="FBAE40"/>
          </p15:clr>
        </p15:guide>
        <p15:guide id="2" pos="1292" userDrawn="1">
          <p15:clr>
            <a:srgbClr val="FBAE40"/>
          </p15:clr>
        </p15:guide>
        <p15:guide id="3" orient="horz" pos="2934" userDrawn="1">
          <p15:clr>
            <a:srgbClr val="FBAE40"/>
          </p15:clr>
        </p15:guide>
        <p15:guide id="4" pos="4876" userDrawn="1">
          <p15:clr>
            <a:srgbClr val="FBAE40"/>
          </p15:clr>
        </p15:guide>
        <p15:guide id="5" orient="horz" pos="417" userDrawn="1">
          <p15:clr>
            <a:srgbClr val="FBAE40"/>
          </p15:clr>
        </p15:guide>
        <p15:guide id="6" pos="4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B21667E-D64D-44A4-AA98-25FBBD99E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314"/>
          <a:stretch/>
        </p:blipFill>
        <p:spPr>
          <a:xfrm>
            <a:off x="0" y="1"/>
            <a:ext cx="9155724" cy="5715000"/>
          </a:xfrm>
          <a:prstGeom prst="rect">
            <a:avLst/>
          </a:prstGeom>
        </p:spPr>
      </p:pic>
      <p:sp>
        <p:nvSpPr>
          <p:cNvPr id="16" name="Shape 31">
            <a:extLst>
              <a:ext uri="{FF2B5EF4-FFF2-40B4-BE49-F238E27FC236}">
                <a16:creationId xmlns:a16="http://schemas.microsoft.com/office/drawing/2014/main" id="{C2442472-2175-4111-B4CF-A63B99CBCBA8}"/>
              </a:ext>
            </a:extLst>
          </p:cNvPr>
          <p:cNvSpPr txBox="1"/>
          <p:nvPr userDrawn="1"/>
        </p:nvSpPr>
        <p:spPr>
          <a:xfrm>
            <a:off x="1183168" y="5114480"/>
            <a:ext cx="3086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dirty="0">
                <a:solidFill>
                  <a:srgbClr val="9D3333"/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t>Page </a:t>
            </a:r>
            <a:fld id="{00000000-1234-1234-1234-123412341234}" type="slidenum">
              <a:rPr lang="en-US" sz="900" b="0">
                <a:solidFill>
                  <a:srgbClr val="9D3333"/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r>
              <a:rPr lang="en-US" sz="900" b="0" dirty="0">
                <a:solidFill>
                  <a:srgbClr val="9D3333"/>
                </a:solidFill>
                <a:latin typeface="Roboto Cn" pitchFamily="2" charset="0"/>
                <a:ea typeface="Roboto Cn" pitchFamily="2" charset="0"/>
                <a:cs typeface="Roboto Condensed Light" panose="02000000000000000000" pitchFamily="2" charset="0"/>
              </a:rPr>
              <a:t>  | </a:t>
            </a:r>
            <a:r>
              <a:rPr lang="fr-FR" sz="900" b="0" i="0" u="none" strike="noStrike" cap="none" dirty="0">
                <a:solidFill>
                  <a:srgbClr val="9D3333"/>
                </a:solidFill>
                <a:effectLst/>
                <a:latin typeface="Roboto Cn" pitchFamily="2" charset="0"/>
                <a:ea typeface="Roboto Cn" pitchFamily="2" charset="0"/>
                <a:cs typeface="Arial"/>
                <a:sym typeface="Arial"/>
              </a:rPr>
              <a:t>eglises-perspectives.org</a:t>
            </a:r>
            <a:endParaRPr sz="900" b="0" dirty="0">
              <a:solidFill>
                <a:srgbClr val="9D3333"/>
              </a:solidFill>
              <a:latin typeface="Roboto Cn" pitchFamily="2" charset="0"/>
              <a:ea typeface="Roboto Cn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7" name="Shape 33">
            <a:extLst>
              <a:ext uri="{FF2B5EF4-FFF2-40B4-BE49-F238E27FC236}">
                <a16:creationId xmlns:a16="http://schemas.microsoft.com/office/drawing/2014/main" id="{7338DAE9-C3D6-4893-BA3F-D864F1321F7C}"/>
              </a:ext>
            </a:extLst>
          </p:cNvPr>
          <p:cNvSpPr/>
          <p:nvPr userDrawn="1"/>
        </p:nvSpPr>
        <p:spPr>
          <a:xfrm>
            <a:off x="719138" y="5126038"/>
            <a:ext cx="183300" cy="187800"/>
          </a:xfrm>
          <a:prstGeom prst="rect">
            <a:avLst/>
          </a:prstGeom>
          <a:solidFill>
            <a:srgbClr val="9D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34">
            <a:extLst>
              <a:ext uri="{FF2B5EF4-FFF2-40B4-BE49-F238E27FC236}">
                <a16:creationId xmlns:a16="http://schemas.microsoft.com/office/drawing/2014/main" id="{567EF5AF-1CC1-4E77-9511-D36D72961888}"/>
              </a:ext>
            </a:extLst>
          </p:cNvPr>
          <p:cNvSpPr/>
          <p:nvPr userDrawn="1"/>
        </p:nvSpPr>
        <p:spPr>
          <a:xfrm>
            <a:off x="927236" y="5126638"/>
            <a:ext cx="183300" cy="186600"/>
          </a:xfrm>
          <a:prstGeom prst="rect">
            <a:avLst/>
          </a:prstGeom>
          <a:solidFill>
            <a:srgbClr val="9D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35">
            <a:extLst>
              <a:ext uri="{FF2B5EF4-FFF2-40B4-BE49-F238E27FC236}">
                <a16:creationId xmlns:a16="http://schemas.microsoft.com/office/drawing/2014/main" id="{A4DDD8AB-7870-45E4-8618-963AE662FD11}"/>
              </a:ext>
            </a:extLst>
          </p:cNvPr>
          <p:cNvSpPr/>
          <p:nvPr userDrawn="1"/>
        </p:nvSpPr>
        <p:spPr>
          <a:xfrm>
            <a:off x="999868" y="5166435"/>
            <a:ext cx="53700" cy="10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31764"/>
                </a:lnTo>
                <a:lnTo>
                  <a:pt x="56470" y="60000"/>
                </a:lnTo>
                <a:lnTo>
                  <a:pt x="0" y="88235"/>
                </a:lnTo>
                <a:lnTo>
                  <a:pt x="0" y="120000"/>
                </a:lnTo>
                <a:lnTo>
                  <a:pt x="120000" y="60000"/>
                </a:lnTo>
                <a:lnTo>
                  <a:pt x="0" y="0"/>
                </a:lnTo>
                <a:close/>
              </a:path>
            </a:pathLst>
          </a:custGeom>
          <a:solidFill>
            <a:srgbClr val="EB5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36">
            <a:extLst>
              <a:ext uri="{FF2B5EF4-FFF2-40B4-BE49-F238E27FC236}">
                <a16:creationId xmlns:a16="http://schemas.microsoft.com/office/drawing/2014/main" id="{D494C6A8-92C4-4B9B-8559-EA48613BC625}"/>
              </a:ext>
            </a:extLst>
          </p:cNvPr>
          <p:cNvSpPr/>
          <p:nvPr userDrawn="1"/>
        </p:nvSpPr>
        <p:spPr>
          <a:xfrm flipH="1">
            <a:off x="780451" y="5166435"/>
            <a:ext cx="53700" cy="10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31764"/>
                </a:lnTo>
                <a:lnTo>
                  <a:pt x="56470" y="60000"/>
                </a:lnTo>
                <a:lnTo>
                  <a:pt x="0" y="88235"/>
                </a:lnTo>
                <a:lnTo>
                  <a:pt x="0" y="120000"/>
                </a:lnTo>
                <a:lnTo>
                  <a:pt x="120000" y="60000"/>
                </a:lnTo>
                <a:lnTo>
                  <a:pt x="0" y="0"/>
                </a:lnTo>
                <a:close/>
              </a:path>
            </a:pathLst>
          </a:custGeom>
          <a:solidFill>
            <a:srgbClr val="EB5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880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9" userDrawn="1">
          <p15:clr>
            <a:srgbClr val="FBAE40"/>
          </p15:clr>
        </p15:guide>
        <p15:guide id="2" pos="1292" userDrawn="1">
          <p15:clr>
            <a:srgbClr val="FBAE40"/>
          </p15:clr>
        </p15:guide>
        <p15:guide id="3" pos="4876" userDrawn="1">
          <p15:clr>
            <a:srgbClr val="FBAE40"/>
          </p15:clr>
        </p15:guide>
        <p15:guide id="4" orient="horz" pos="2934" userDrawn="1">
          <p15:clr>
            <a:srgbClr val="FBAE40"/>
          </p15:clr>
        </p15:guide>
        <p15:guide id="5" orient="horz" pos="417" userDrawn="1">
          <p15:clr>
            <a:srgbClr val="FBAE40"/>
          </p15:clr>
        </p15:guide>
        <p15:guide id="6" pos="4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57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  <a:lvl2pPr lvl="1" algn="r" rtl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2pPr>
            <a:lvl3pPr lvl="2" algn="r" rtl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3pPr>
            <a:lvl4pPr lvl="3" algn="r" rtl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4pPr>
            <a:lvl5pPr lvl="4" algn="r" rtl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5pPr>
            <a:lvl6pPr lvl="5" algn="r" rtl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6pPr>
            <a:lvl7pPr lvl="6" algn="r" rtl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7pPr>
            <a:lvl8pPr lvl="7" algn="r" rtl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8pPr>
            <a:lvl9pPr lvl="8" algn="r" rtl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55" r:id="rId3"/>
    <p:sldLayoutId id="2147483656" r:id="rId4"/>
    <p:sldLayoutId id="2147483660" r:id="rId5"/>
    <p:sldLayoutId id="2147483657" r:id="rId6"/>
    <p:sldLayoutId id="2147483661" r:id="rId7"/>
    <p:sldLayoutId id="214748365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AA37D21-B97D-463E-9B28-A909407323DE}"/>
              </a:ext>
            </a:extLst>
          </p:cNvPr>
          <p:cNvSpPr txBox="1"/>
          <p:nvPr/>
        </p:nvSpPr>
        <p:spPr>
          <a:xfrm>
            <a:off x="815926" y="546353"/>
            <a:ext cx="520504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kern="1400" spc="-5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DES EGLISES CULTURELLEMENT ET SPIRITUELLEMENT PERTINENTES</a:t>
            </a:r>
          </a:p>
          <a:p>
            <a:endParaRPr lang="fr-FR" sz="2800" b="1" kern="1400" spc="-50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b="1" kern="1400" spc="-5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 Perspectives printemps 2022</a:t>
            </a:r>
          </a:p>
          <a:p>
            <a:r>
              <a:rPr lang="fr-FR" sz="2800" b="1" kern="1400" spc="-5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Jean-Georges GANTENBEIN</a:t>
            </a:r>
          </a:p>
          <a:p>
            <a:r>
              <a:rPr lang="fr-FR" sz="2800" b="1" kern="1400" spc="-5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Directeur Alsace-Lorraine</a:t>
            </a:r>
            <a:endParaRPr lang="fr-FR" sz="3200" b="1" kern="1400" spc="-5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7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55AE481-9B0F-4BF3-83A2-AD72B5088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844921"/>
              </p:ext>
            </p:extLst>
          </p:nvPr>
        </p:nvGraphicFramePr>
        <p:xfrm>
          <a:off x="506438" y="484825"/>
          <a:ext cx="7223760" cy="3704339"/>
        </p:xfrm>
        <a:graphic>
          <a:graphicData uri="http://schemas.openxmlformats.org/drawingml/2006/table">
            <a:tbl>
              <a:tblPr firstRow="1" firstCol="1" bandRow="1"/>
              <a:tblGrid>
                <a:gridCol w="2221367">
                  <a:extLst>
                    <a:ext uri="{9D8B030D-6E8A-4147-A177-3AD203B41FA5}">
                      <a16:colId xmlns:a16="http://schemas.microsoft.com/office/drawing/2014/main" val="989548439"/>
                    </a:ext>
                  </a:extLst>
                </a:gridCol>
                <a:gridCol w="5002393">
                  <a:extLst>
                    <a:ext uri="{9D8B030D-6E8A-4147-A177-3AD203B41FA5}">
                      <a16:colId xmlns:a16="http://schemas.microsoft.com/office/drawing/2014/main" val="1827527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Aspirations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Réponses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80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Crise écologique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Création de Dieu à préserver, mandat culturel, le projet de salut inclut toute la création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584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Angoisse de la fin du monde (collapsologie)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Réalisme biblique : progrès du mal. Espérance (pas de fin, mais un début) donnée par Dieu : nouvelle terre, nouveaux cieux. Espérance chrétienne comme motivation d’agir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950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 « vie bonne et réussie »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transformation par Dieu (conversion)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30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Guérison des relations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Pardon et communion fraternelle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268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Apprentissage de vraies relations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Création de Dieu, Pardon, communion fraternelle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50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Réussir la vie avec mon partenaire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Création de Dieu, éthique du couple, éthique sexuelle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7551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EBBEEAF-4A66-4C35-B112-913CE655F28B}"/>
              </a:ext>
            </a:extLst>
          </p:cNvPr>
          <p:cNvSpPr txBox="1"/>
          <p:nvPr/>
        </p:nvSpPr>
        <p:spPr>
          <a:xfrm>
            <a:off x="1832318" y="4401607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8 : aspirations et réponses pour l’impératif éthique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7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66DDF6E8-2A49-41DF-9C7C-65CE00988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742323"/>
              </p:ext>
            </p:extLst>
          </p:nvPr>
        </p:nvGraphicFramePr>
        <p:xfrm>
          <a:off x="1026942" y="1378635"/>
          <a:ext cx="6287305" cy="230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6E2B21CD-99D9-4D6B-8A0B-9F6967E6656F}"/>
              </a:ext>
            </a:extLst>
          </p:cNvPr>
          <p:cNvSpPr txBox="1"/>
          <p:nvPr/>
        </p:nvSpPr>
        <p:spPr>
          <a:xfrm>
            <a:off x="2286000" y="4180040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9 : Le pont entre le domaine du beau et du bon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9E2112FF-3F2D-480F-8B9A-F00943C13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078398"/>
              </p:ext>
            </p:extLst>
          </p:nvPr>
        </p:nvGraphicFramePr>
        <p:xfrm>
          <a:off x="485335" y="520505"/>
          <a:ext cx="7469945" cy="362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54A6371-DF49-4512-AB79-D3EC530CD0B7}"/>
              </a:ext>
            </a:extLst>
          </p:cNvPr>
          <p:cNvSpPr txBox="1"/>
          <p:nvPr/>
        </p:nvSpPr>
        <p:spPr>
          <a:xfrm>
            <a:off x="2518117" y="3830285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10 : caractéristiques des sociétés occidentales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9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1B93007-BD5E-4F53-9354-76028A1A6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112304"/>
              </p:ext>
            </p:extLst>
          </p:nvPr>
        </p:nvGraphicFramePr>
        <p:xfrm>
          <a:off x="1364566" y="1273127"/>
          <a:ext cx="6132561" cy="237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E2F8DE4E-9FB6-46D4-AD86-585C578B8935}"/>
              </a:ext>
            </a:extLst>
          </p:cNvPr>
          <p:cNvSpPr txBox="1"/>
          <p:nvPr/>
        </p:nvSpPr>
        <p:spPr>
          <a:xfrm>
            <a:off x="2286000" y="4042881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11 : l’impératif social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9FBA076-55A8-4959-8FF1-9F476C94B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807459"/>
              </p:ext>
            </p:extLst>
          </p:nvPr>
        </p:nvGraphicFramePr>
        <p:xfrm>
          <a:off x="562709" y="-2278967"/>
          <a:ext cx="6414866" cy="8721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2195B06-FB5C-4341-89E7-AFD869533DA1}"/>
              </a:ext>
            </a:extLst>
          </p:cNvPr>
          <p:cNvSpPr txBox="1"/>
          <p:nvPr/>
        </p:nvSpPr>
        <p:spPr>
          <a:xfrm>
            <a:off x="-119575" y="5301939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12 : le lien entre l’appartenance et l’Evangile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0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54696FC-B167-47A8-9A91-F6ADA31CE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27086"/>
              </p:ext>
            </p:extLst>
          </p:nvPr>
        </p:nvGraphicFramePr>
        <p:xfrm>
          <a:off x="588645" y="422030"/>
          <a:ext cx="7966710" cy="4388467"/>
        </p:xfrm>
        <a:graphic>
          <a:graphicData uri="http://schemas.openxmlformats.org/drawingml/2006/table">
            <a:tbl>
              <a:tblPr firstRow="1" firstCol="1" bandRow="1"/>
              <a:tblGrid>
                <a:gridCol w="3585464">
                  <a:extLst>
                    <a:ext uri="{9D8B030D-6E8A-4147-A177-3AD203B41FA5}">
                      <a16:colId xmlns:a16="http://schemas.microsoft.com/office/drawing/2014/main" val="869315886"/>
                    </a:ext>
                  </a:extLst>
                </a:gridCol>
                <a:gridCol w="4381246">
                  <a:extLst>
                    <a:ext uri="{9D8B030D-6E8A-4147-A177-3AD203B41FA5}">
                      <a16:colId xmlns:a16="http://schemas.microsoft.com/office/drawing/2014/main" val="3040080933"/>
                    </a:ext>
                  </a:extLst>
                </a:gridCol>
              </a:tblGrid>
              <a:tr h="2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Aspirations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Ressources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263220"/>
                  </a:ext>
                </a:extLst>
              </a:tr>
              <a:tr h="697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Besoin d’exposition dans l’espace virtuel et les médias sociaux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(« regardez ce que je suis ! »)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Besoin social et d’appartenance, création de l’homme en tant qu’être social, identité donnée par Dieu, amour inconditionnel de Dieu.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671270"/>
                  </a:ext>
                </a:extLst>
              </a:tr>
              <a:tr h="46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Besoins matériels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(matérialisme)</a:t>
                      </a: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(« Regardez ce que je possède ! » voiture, maison, …)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Besoin d’appartenance, création de l’homme en tant qu’être social, recherche d’identité.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37833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Appartenir à un groupe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(besoin social)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Homme = être social, relations authentiques.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15525"/>
                  </a:ext>
                </a:extLst>
              </a:tr>
              <a:tr h="46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Appartenir à un groupe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(besoin de participation)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Homme = être social, besoin d’être utile.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932529"/>
                  </a:ext>
                </a:extLst>
              </a:tr>
              <a:tr h="46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Appartenir à un groupe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(recherche de vérité, incarnée dans un groupe)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Lien de la vérité à une personne, Jésus = vérité.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39922"/>
                  </a:ext>
                </a:extLst>
              </a:tr>
              <a:tr h="46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Approbation de mon style de vie (éthique)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(« suis-je normal ? Aimez-moi ! »)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Recherche morale d’une norme, amour de Dieu, recherche d’acceptation de ma personne.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90809"/>
                  </a:ext>
                </a:extLst>
              </a:tr>
              <a:tr h="697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Recherche d’identité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(je veux être unique et je veux choisir mon identité)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beauté et la grandeur de l’homme dans la création, amour de Dieu inconditionnel, genre : donnée de la création, identité comme enfant Dieu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177964"/>
                  </a:ext>
                </a:extLst>
              </a:tr>
              <a:tr h="697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Recherche de « guérison »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(bien-être de la personne dans sa globalité)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 dessein du salut est global et touche toute notre existence, Dieu s’intéresse à tous les aspects de notre existence.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7810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86EA80E-045D-431D-A805-9AD358A84507}"/>
              </a:ext>
            </a:extLst>
          </p:cNvPr>
          <p:cNvSpPr txBox="1"/>
          <p:nvPr/>
        </p:nvSpPr>
        <p:spPr>
          <a:xfrm>
            <a:off x="330591" y="4980320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13 : aspirations et réponses pour l’impératif social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3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274F0955-DEAA-4604-B27F-1143E1971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82752"/>
              </p:ext>
            </p:extLst>
          </p:nvPr>
        </p:nvGraphicFramePr>
        <p:xfrm>
          <a:off x="1431387" y="1492934"/>
          <a:ext cx="6281225" cy="272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D476377-D342-47F7-BA93-67F0C72044EB}"/>
              </a:ext>
            </a:extLst>
          </p:cNvPr>
          <p:cNvSpPr txBox="1"/>
          <p:nvPr/>
        </p:nvSpPr>
        <p:spPr>
          <a:xfrm>
            <a:off x="2285999" y="4345336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 14 : domaines universels de la nature humaine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2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2EF08BB2-FD65-4DAB-83DB-7CF93D829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787628"/>
              </p:ext>
            </p:extLst>
          </p:nvPr>
        </p:nvGraphicFramePr>
        <p:xfrm>
          <a:off x="1052952" y="-1162050"/>
          <a:ext cx="6067425" cy="803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418992F-CB8E-4043-BF72-59699C6721D0}"/>
              </a:ext>
            </a:extLst>
          </p:cNvPr>
          <p:cNvSpPr txBox="1"/>
          <p:nvPr/>
        </p:nvSpPr>
        <p:spPr>
          <a:xfrm>
            <a:off x="1800664" y="4806053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 15 : schéma complet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4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F2CE23-23F1-4BC4-866F-A3D00E12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207"/>
            <a:ext cx="9144000" cy="51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0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53AF781-0B7F-4EE7-A31E-9E4A71C6E3FD}"/>
              </a:ext>
            </a:extLst>
          </p:cNvPr>
          <p:cNvSpPr txBox="1"/>
          <p:nvPr/>
        </p:nvSpPr>
        <p:spPr>
          <a:xfrm>
            <a:off x="1997612" y="4746265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 : caractéristiques des sociétés occidentales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ED02AB3-F905-460C-9AC8-22FDA419A0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5582059"/>
              </p:ext>
            </p:extLst>
          </p:nvPr>
        </p:nvGraphicFramePr>
        <p:xfrm>
          <a:off x="337626" y="492369"/>
          <a:ext cx="8321040" cy="425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98A55F1-2800-4B95-BD48-104D327BD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765424"/>
              </p:ext>
            </p:extLst>
          </p:nvPr>
        </p:nvGraphicFramePr>
        <p:xfrm>
          <a:off x="766690" y="1283677"/>
          <a:ext cx="6745458" cy="314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DB925452-F0AC-4DDF-B403-8211A176741F}"/>
              </a:ext>
            </a:extLst>
          </p:cNvPr>
          <p:cNvSpPr txBox="1"/>
          <p:nvPr/>
        </p:nvSpPr>
        <p:spPr>
          <a:xfrm>
            <a:off x="2286000" y="4431323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 : domaines universels de la nature humaine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785FD81-1BCC-4726-B52C-6CBB20199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899016"/>
              </p:ext>
            </p:extLst>
          </p:nvPr>
        </p:nvGraphicFramePr>
        <p:xfrm>
          <a:off x="2019336" y="1501359"/>
          <a:ext cx="5105327" cy="2479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7FA20B7-746E-49D5-974F-13CC2511A7C7}"/>
              </a:ext>
            </a:extLst>
          </p:cNvPr>
          <p:cNvSpPr txBox="1"/>
          <p:nvPr/>
        </p:nvSpPr>
        <p:spPr>
          <a:xfrm>
            <a:off x="2285999" y="4092118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3 : l’impératif esthétique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1AC0DAD-4F45-4FFA-AA76-86EBFDFEE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555820"/>
              </p:ext>
            </p:extLst>
          </p:nvPr>
        </p:nvGraphicFramePr>
        <p:xfrm>
          <a:off x="476290" y="465577"/>
          <a:ext cx="6869058" cy="4353527"/>
        </p:xfrm>
        <a:graphic>
          <a:graphicData uri="http://schemas.openxmlformats.org/drawingml/2006/table">
            <a:tbl>
              <a:tblPr firstRow="1" firstCol="1" bandRow="1"/>
              <a:tblGrid>
                <a:gridCol w="3434529">
                  <a:extLst>
                    <a:ext uri="{9D8B030D-6E8A-4147-A177-3AD203B41FA5}">
                      <a16:colId xmlns:a16="http://schemas.microsoft.com/office/drawing/2014/main" val="1372725460"/>
                    </a:ext>
                  </a:extLst>
                </a:gridCol>
                <a:gridCol w="3434529">
                  <a:extLst>
                    <a:ext uri="{9D8B030D-6E8A-4147-A177-3AD203B41FA5}">
                      <a16:colId xmlns:a16="http://schemas.microsoft.com/office/drawing/2014/main" val="2273117014"/>
                    </a:ext>
                  </a:extLst>
                </a:gridCol>
              </a:tblGrid>
              <a:tr h="1629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Aspirations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Réponses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212422"/>
                  </a:ext>
                </a:extLst>
              </a:tr>
              <a:tr h="421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beauté dans les arts 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(art = religion en Postmodernité)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Mandat culturel (Genèse 1, 26-28), la beauté et la gloire de Dieu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220348"/>
                  </a:ext>
                </a:extLst>
              </a:tr>
              <a:tr h="421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Domination de l’image 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(priorité de l’image sur la parole, image = parole)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Création de Dieu, la beauté et la gloire de Dieu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247253"/>
                  </a:ext>
                </a:extLst>
              </a:tr>
              <a:tr h="333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Foi en l’image 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(je cherche la vérité dans l’image, non dans la parole)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vue comme un sens de la nature humaine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226261"/>
                  </a:ext>
                </a:extLst>
              </a:tr>
              <a:tr h="333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Recherche de transcendance dans l’espace virtuel 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(« ciel » artificiel)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Soif de Dieu, soif de l’éternité (Ecc 3, 11)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696734"/>
                  </a:ext>
                </a:extLst>
              </a:tr>
              <a:tr h="333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Recherche du beau en général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beauté parfaite nous est promise dans l’éternité auprès de Jésus 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921435"/>
                  </a:ext>
                </a:extLst>
              </a:tr>
              <a:tr h="680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Expérience extraordinaire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Expérience de la parole de Dieu, exaucements de prières, miracles, guérison, …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891794"/>
                  </a:ext>
                </a:extLst>
              </a:tr>
              <a:tr h="939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Expérience du sensible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L’homme créé avec des sentiments, expressions artistiques, l'importance de la musique, les 5 sens de l’homme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72375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E6C64DD-8389-4CF3-917E-CAD64EC2FE93}"/>
              </a:ext>
            </a:extLst>
          </p:cNvPr>
          <p:cNvSpPr txBox="1"/>
          <p:nvPr/>
        </p:nvSpPr>
        <p:spPr>
          <a:xfrm>
            <a:off x="386862" y="4936773"/>
            <a:ext cx="557784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4 : aspirations et réponses pour l’impératif esthétique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99E308F-3453-4391-AD26-C38CD56E3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00" y="1237956"/>
            <a:ext cx="6965600" cy="18845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D0BB410-3B2F-45F4-B9C5-CFF7E15D2ED1}"/>
              </a:ext>
            </a:extLst>
          </p:cNvPr>
          <p:cNvSpPr txBox="1"/>
          <p:nvPr/>
        </p:nvSpPr>
        <p:spPr>
          <a:xfrm>
            <a:off x="2286000" y="3641951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5 : l’impératif éthique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2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0E3398-4891-479C-9E6D-E50197FC861E}"/>
              </a:ext>
            </a:extLst>
          </p:cNvPr>
          <p:cNvSpPr/>
          <p:nvPr/>
        </p:nvSpPr>
        <p:spPr>
          <a:xfrm>
            <a:off x="2307103" y="703385"/>
            <a:ext cx="3627290" cy="3066757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>
            <a:outerShdw dist="91440" algn="l" rotWithShape="0">
              <a:srgbClr val="5B9BD5"/>
            </a:outerShdw>
          </a:effectLst>
        </p:spPr>
        <p:txBody>
          <a:bodyPr rot="0" spcFirstLastPara="0" vert="horz" wrap="square" lIns="91440" tIns="182880" rIns="9144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EVOLUTION SOCIETE ET MOUVEMENT EVANGELIQUE 2020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(Conseil de l’Union)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Société postchrétienne sécularisée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Individualisme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Fragmentation de la société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Métropolisation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Crise écologique et économique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Recherche de nouveaux repères éthiques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Recherche de la réalisation de soi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Révolution numérique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C50AB5-C24D-47EB-9D5E-92FE50A1B62B}"/>
              </a:ext>
            </a:extLst>
          </p:cNvPr>
          <p:cNvSpPr txBox="1"/>
          <p:nvPr/>
        </p:nvSpPr>
        <p:spPr>
          <a:xfrm>
            <a:off x="1834748" y="4155422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6 : Evolution de la société et mouvement évangélique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0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0DB2B-FA79-4EF4-A92D-D1B781C04EE5}"/>
              </a:ext>
            </a:extLst>
          </p:cNvPr>
          <p:cNvSpPr/>
          <p:nvPr/>
        </p:nvSpPr>
        <p:spPr>
          <a:xfrm>
            <a:off x="2240561" y="661181"/>
            <a:ext cx="4662878" cy="3045656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>
            <a:outerShdw dist="91440" algn="l" rotWithShape="0">
              <a:srgbClr val="5B9BD5"/>
            </a:outerShdw>
          </a:effectLst>
        </p:spPr>
        <p:txBody>
          <a:bodyPr rot="0" spcFirstLastPara="0" vert="horz" wrap="square" lIns="91440" tIns="182880" rIns="9144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OPPORTUNITES POUR L’EVANGILE ET L’EGLISE EN 2021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(Conseil de l’Union)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La Vie bonne »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0980" indent="449580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0980" indent="-228600">
              <a:lnSpc>
                <a:spcPct val="107000"/>
              </a:lnSpc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vécu du </a:t>
            </a:r>
            <a:r>
              <a:rPr lang="fr-F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disciple</a:t>
            </a: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(éthique) est une dynamique attractive avec un effet missionnel.</a:t>
            </a:r>
          </a:p>
          <a:p>
            <a:pPr marL="220980" indent="-228600">
              <a:lnSpc>
                <a:spcPct val="107000"/>
              </a:lnSpc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0980" indent="-228600">
              <a:lnSpc>
                <a:spcPct val="107000"/>
              </a:lnSpc>
            </a:pPr>
            <a:r>
              <a:rPr lang="fr-F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L’Eglise</a:t>
            </a: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un espace d’espérance et d’avenir où on apprend à vivre de vraies relations. Cette vie concrète rend plausible l’Evangile pour le monde.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E9DF3C-3889-4950-97E4-C06A2B3859C0}"/>
              </a:ext>
            </a:extLst>
          </p:cNvPr>
          <p:cNvSpPr txBox="1"/>
          <p:nvPr/>
        </p:nvSpPr>
        <p:spPr>
          <a:xfrm>
            <a:off x="1818249" y="3997963"/>
            <a:ext cx="5507502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7 : Vie bonne comme opportunité pour l’Evangile et l’Eglise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0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Ipro_Bright_Turquoise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3FC3D2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Personnalisé 3">
      <a:majorFont>
        <a:latin typeface="Droid Serif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Affichage à l'écran (16:10)</PresentationFormat>
  <Paragraphs>158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Calibri Light</vt:lpstr>
      <vt:lpstr>Arial</vt:lpstr>
      <vt:lpstr>Calibri</vt:lpstr>
      <vt:lpstr>Roboto Cn</vt:lpstr>
      <vt:lpstr>1_Custom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scraz</dc:creator>
  <cp:lastModifiedBy>Gantenbein Jean-Georges</cp:lastModifiedBy>
  <cp:revision>28</cp:revision>
  <dcterms:modified xsi:type="dcterms:W3CDTF">2022-04-27T07:26:49Z</dcterms:modified>
</cp:coreProperties>
</file>